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8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9" r:id="rId3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CD84-1F6A-4190-BA41-DB003BCAF08D}" type="datetimeFigureOut">
              <a:rPr lang="es-CL" smtClean="0"/>
              <a:pPr/>
              <a:t>21-06-2013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A947-3287-43AF-9287-13A8DB1C48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CD84-1F6A-4190-BA41-DB003BCAF08D}" type="datetimeFigureOut">
              <a:rPr lang="es-CL" smtClean="0"/>
              <a:pPr/>
              <a:t>21-06-2013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A947-3287-43AF-9287-13A8DB1C48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CD84-1F6A-4190-BA41-DB003BCAF08D}" type="datetimeFigureOut">
              <a:rPr lang="es-CL" smtClean="0"/>
              <a:pPr/>
              <a:t>21-06-2013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A947-3287-43AF-9287-13A8DB1C48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CD84-1F6A-4190-BA41-DB003BCAF08D}" type="datetimeFigureOut">
              <a:rPr lang="es-CL" smtClean="0"/>
              <a:pPr/>
              <a:t>21-06-2013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A947-3287-43AF-9287-13A8DB1C48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CD84-1F6A-4190-BA41-DB003BCAF08D}" type="datetimeFigureOut">
              <a:rPr lang="es-CL" smtClean="0"/>
              <a:pPr/>
              <a:t>21-06-2013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A947-3287-43AF-9287-13A8DB1C48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CD84-1F6A-4190-BA41-DB003BCAF08D}" type="datetimeFigureOut">
              <a:rPr lang="es-CL" smtClean="0"/>
              <a:pPr/>
              <a:t>21-06-2013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A947-3287-43AF-9287-13A8DB1C48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CD84-1F6A-4190-BA41-DB003BCAF08D}" type="datetimeFigureOut">
              <a:rPr lang="es-CL" smtClean="0"/>
              <a:pPr/>
              <a:t>21-06-2013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A947-3287-43AF-9287-13A8DB1C48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CD84-1F6A-4190-BA41-DB003BCAF08D}" type="datetimeFigureOut">
              <a:rPr lang="es-CL" smtClean="0"/>
              <a:pPr/>
              <a:t>21-06-2013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A947-3287-43AF-9287-13A8DB1C48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CD84-1F6A-4190-BA41-DB003BCAF08D}" type="datetimeFigureOut">
              <a:rPr lang="es-CL" smtClean="0"/>
              <a:pPr/>
              <a:t>21-06-2013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A947-3287-43AF-9287-13A8DB1C48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CD84-1F6A-4190-BA41-DB003BCAF08D}" type="datetimeFigureOut">
              <a:rPr lang="es-CL" smtClean="0"/>
              <a:pPr/>
              <a:t>21-06-2013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A947-3287-43AF-9287-13A8DB1C48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CD84-1F6A-4190-BA41-DB003BCAF08D}" type="datetimeFigureOut">
              <a:rPr lang="es-CL" smtClean="0"/>
              <a:pPr/>
              <a:t>21-06-2013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A947-3287-43AF-9287-13A8DB1C48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6000"/>
            <a:lum/>
          </a:blip>
          <a:srcRect/>
          <a:stretch>
            <a:fillRect t="-18000" b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6CD84-1F6A-4190-BA41-DB003BCAF08D}" type="datetimeFigureOut">
              <a:rPr lang="es-CL" smtClean="0"/>
              <a:pPr/>
              <a:t>21-06-2013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CA947-3287-43AF-9287-13A8DB1C48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gif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8501090" cy="1470025"/>
          </a:xfrm>
        </p:spPr>
        <p:txBody>
          <a:bodyPr/>
          <a:lstStyle/>
          <a:p>
            <a:r>
              <a:rPr lang="es-ES_tradnl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RECOMENDACIONES</a:t>
            </a:r>
            <a:br>
              <a:rPr lang="es-ES_tradnl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s-ES_tradnl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PEDAGÓGICAS</a:t>
            </a:r>
            <a:endParaRPr lang="es-CL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71736" y="6219860"/>
            <a:ext cx="4572032" cy="566726"/>
          </a:xfrm>
        </p:spPr>
        <p:txBody>
          <a:bodyPr>
            <a:normAutofit lnSpcReduction="10000"/>
          </a:bodyPr>
          <a:lstStyle/>
          <a:p>
            <a:r>
              <a:rPr lang="es-ES_tradn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MADRE ELENA BETTINI</a:t>
            </a:r>
            <a:endParaRPr lang="es-C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266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0784" y="1714488"/>
            <a:ext cx="3097166" cy="42862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071934" y="1071546"/>
            <a:ext cx="4429156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72000" y="1643074"/>
            <a:ext cx="500066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IX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500" b="1" dirty="0" smtClean="0">
                <a:solidFill>
                  <a:srgbClr val="0070C0"/>
                </a:solidFill>
              </a:rPr>
              <a:t>La </a:t>
            </a:r>
            <a:r>
              <a:rPr lang="es-ES_tradnl" sz="2500" b="1" dirty="0" err="1">
                <a:solidFill>
                  <a:srgbClr val="0070C0"/>
                </a:solidFill>
              </a:rPr>
              <a:t>fortezza</a:t>
            </a:r>
            <a:r>
              <a:rPr lang="es-ES_tradnl" sz="2500" b="1" dirty="0">
                <a:solidFill>
                  <a:srgbClr val="0070C0"/>
                </a:solidFill>
              </a:rPr>
              <a:t> e la </a:t>
            </a:r>
            <a:r>
              <a:rPr lang="es-ES_tradnl" sz="2500" b="1" dirty="0" err="1">
                <a:solidFill>
                  <a:srgbClr val="0070C0"/>
                </a:solidFill>
              </a:rPr>
              <a:t>caritá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sono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virtú</a:t>
            </a:r>
            <a:r>
              <a:rPr lang="es-ES_tradnl" sz="2500" b="1" dirty="0">
                <a:solidFill>
                  <a:srgbClr val="0070C0"/>
                </a:solidFill>
              </a:rPr>
              <a:t> che non si </a:t>
            </a:r>
            <a:r>
              <a:rPr lang="es-ES_tradnl" sz="2500" b="1" dirty="0" err="1">
                <a:solidFill>
                  <a:srgbClr val="0070C0"/>
                </a:solidFill>
              </a:rPr>
              <a:t>contrappongono</a:t>
            </a:r>
            <a:r>
              <a:rPr lang="es-ES_tradnl" sz="2500" b="1" dirty="0">
                <a:solidFill>
                  <a:srgbClr val="0070C0"/>
                </a:solidFill>
              </a:rPr>
              <a:t>, per </a:t>
            </a:r>
            <a:r>
              <a:rPr lang="es-ES_tradnl" sz="2500" b="1" dirty="0" err="1">
                <a:solidFill>
                  <a:srgbClr val="0070C0"/>
                </a:solidFill>
              </a:rPr>
              <a:t>il</a:t>
            </a:r>
            <a:r>
              <a:rPr lang="es-ES_tradnl" sz="2500" b="1" dirty="0">
                <a:solidFill>
                  <a:srgbClr val="0070C0"/>
                </a:solidFill>
              </a:rPr>
              <a:t> contrario  si </a:t>
            </a:r>
            <a:r>
              <a:rPr lang="es-ES_tradnl" sz="2500" b="1" dirty="0" err="1">
                <a:solidFill>
                  <a:srgbClr val="0070C0"/>
                </a:solidFill>
              </a:rPr>
              <a:t>abbeliscono</a:t>
            </a:r>
            <a:r>
              <a:rPr lang="es-ES_tradnl" sz="2500" b="1" dirty="0">
                <a:solidFill>
                  <a:srgbClr val="0070C0"/>
                </a:solidFill>
              </a:rPr>
              <a:t> e </a:t>
            </a:r>
            <a:r>
              <a:rPr lang="es-ES_tradnl" sz="2500" b="1" dirty="0" err="1">
                <a:solidFill>
                  <a:srgbClr val="0070C0"/>
                </a:solidFill>
              </a:rPr>
              <a:t>complementano</a:t>
            </a:r>
            <a:r>
              <a:rPr lang="es-ES_tradnl" sz="2500" b="1" dirty="0">
                <a:solidFill>
                  <a:srgbClr val="0070C0"/>
                </a:solidFill>
              </a:rPr>
              <a:t> la </a:t>
            </a:r>
            <a:r>
              <a:rPr lang="es-ES_tradnl" sz="2500" b="1" dirty="0" err="1">
                <a:solidFill>
                  <a:srgbClr val="0070C0"/>
                </a:solidFill>
              </a:rPr>
              <a:t>difficile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missione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dell</a:t>
            </a:r>
            <a:r>
              <a:rPr lang="es-ES_tradnl" sz="2500" b="1" dirty="0">
                <a:solidFill>
                  <a:srgbClr val="0070C0"/>
                </a:solidFill>
              </a:rPr>
              <a:t>´ </a:t>
            </a:r>
            <a:r>
              <a:rPr lang="es-ES_tradnl" sz="2500" b="1" dirty="0" err="1">
                <a:solidFill>
                  <a:srgbClr val="0070C0"/>
                </a:solidFill>
              </a:rPr>
              <a:t>educatore</a:t>
            </a:r>
            <a:r>
              <a:rPr lang="es-ES_tradnl" sz="2500" b="1" dirty="0">
                <a:solidFill>
                  <a:srgbClr val="0070C0"/>
                </a:solidFill>
              </a:rPr>
              <a:t> o </a:t>
            </a:r>
            <a:r>
              <a:rPr lang="es-ES_tradnl" sz="2500" b="1" dirty="0" err="1">
                <a:solidFill>
                  <a:srgbClr val="0070C0"/>
                </a:solidFill>
              </a:rPr>
              <a:t>della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educatrice</a:t>
            </a:r>
            <a:r>
              <a:rPr lang="es-ES_tradnl" sz="2500" b="1" dirty="0" smtClean="0">
                <a:solidFill>
                  <a:srgbClr val="0070C0"/>
                </a:solidFill>
              </a:rPr>
              <a:t>.</a:t>
            </a:r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</p:txBody>
      </p:sp>
      <p:pic>
        <p:nvPicPr>
          <p:cNvPr id="7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2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071934" y="1071546"/>
            <a:ext cx="4429156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72000" y="1643074"/>
            <a:ext cx="500066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500" b="1" dirty="0" smtClean="0">
                <a:solidFill>
                  <a:srgbClr val="0070C0"/>
                </a:solidFill>
              </a:rPr>
              <a:t>La </a:t>
            </a:r>
            <a:r>
              <a:rPr lang="pt-BR" sz="2500" b="1" dirty="0" err="1">
                <a:solidFill>
                  <a:srgbClr val="0070C0"/>
                </a:solidFill>
              </a:rPr>
              <a:t>funzone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degli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educatori</a:t>
            </a:r>
            <a:r>
              <a:rPr lang="pt-BR" sz="2500" b="1" dirty="0">
                <a:solidFill>
                  <a:srgbClr val="0070C0"/>
                </a:solidFill>
              </a:rPr>
              <a:t> é </a:t>
            </a:r>
            <a:r>
              <a:rPr lang="pt-BR" sz="2500" b="1" dirty="0" err="1">
                <a:solidFill>
                  <a:srgbClr val="0070C0"/>
                </a:solidFill>
              </a:rPr>
              <a:t>correggere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con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fermezza</a:t>
            </a:r>
            <a:r>
              <a:rPr lang="pt-BR" sz="2500" b="1" dirty="0">
                <a:solidFill>
                  <a:srgbClr val="0070C0"/>
                </a:solidFill>
              </a:rPr>
              <a:t>, </a:t>
            </a:r>
            <a:r>
              <a:rPr lang="pt-BR" sz="2500" b="1" dirty="0" err="1">
                <a:solidFill>
                  <a:srgbClr val="0070C0"/>
                </a:solidFill>
              </a:rPr>
              <a:t>peró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saviamente</a:t>
            </a:r>
            <a:r>
              <a:rPr lang="pt-BR" sz="2500" b="1" dirty="0">
                <a:solidFill>
                  <a:srgbClr val="0070C0"/>
                </a:solidFill>
              </a:rPr>
              <a:t>, </a:t>
            </a:r>
            <a:r>
              <a:rPr lang="pt-BR" sz="2500" b="1" dirty="0" err="1">
                <a:solidFill>
                  <a:srgbClr val="0070C0"/>
                </a:solidFill>
              </a:rPr>
              <a:t>afettuosamente</a:t>
            </a:r>
            <a:r>
              <a:rPr lang="pt-BR" sz="2500" b="1" dirty="0">
                <a:solidFill>
                  <a:srgbClr val="0070C0"/>
                </a:solidFill>
              </a:rPr>
              <a:t> e </a:t>
            </a:r>
            <a:r>
              <a:rPr lang="pt-BR" sz="2500" b="1" dirty="0" err="1">
                <a:solidFill>
                  <a:srgbClr val="0070C0"/>
                </a:solidFill>
              </a:rPr>
              <a:t>dolcemente</a:t>
            </a:r>
            <a:r>
              <a:rPr lang="pt-BR" sz="2500" b="1" dirty="0">
                <a:solidFill>
                  <a:srgbClr val="0070C0"/>
                </a:solidFill>
              </a:rPr>
              <a:t>.</a:t>
            </a:r>
            <a:endParaRPr lang="es-CL" sz="2500" b="1" dirty="0">
              <a:solidFill>
                <a:srgbClr val="0070C0"/>
              </a:solidFill>
            </a:endParaRPr>
          </a:p>
          <a:p>
            <a:pPr algn="ctr"/>
            <a:endParaRPr lang="es-ES_tradnl" sz="2500" b="1" dirty="0">
              <a:solidFill>
                <a:srgbClr val="0070C0"/>
              </a:solidFill>
            </a:endParaRPr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</p:txBody>
      </p:sp>
      <p:pic>
        <p:nvPicPr>
          <p:cNvPr id="7" name="6 Imagen" descr="http://t1.gstatic.com/images?q=tbn:ANd9GcQQCbrgfaf5xiZNpwakHxVPXxZuL-jN6IEkw1GK3EDsRi8NxhSz1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643446"/>
            <a:ext cx="2424125" cy="184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071934" y="1071546"/>
            <a:ext cx="4429156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72000" y="1643074"/>
            <a:ext cx="500066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800" b="1" dirty="0" smtClean="0">
                <a:solidFill>
                  <a:srgbClr val="0070C0"/>
                </a:solidFill>
              </a:rPr>
              <a:t>la </a:t>
            </a:r>
            <a:r>
              <a:rPr lang="es-ES_tradnl" sz="2800" b="1" dirty="0" err="1">
                <a:solidFill>
                  <a:srgbClr val="0070C0"/>
                </a:solidFill>
              </a:rPr>
              <a:t>carirá</a:t>
            </a:r>
            <a:r>
              <a:rPr lang="es-ES_tradnl" sz="2800" b="1" dirty="0">
                <a:solidFill>
                  <a:srgbClr val="0070C0"/>
                </a:solidFill>
              </a:rPr>
              <a:t> </a:t>
            </a:r>
            <a:r>
              <a:rPr lang="es-ES_tradnl" sz="2800" b="1" dirty="0" err="1">
                <a:solidFill>
                  <a:srgbClr val="0070C0"/>
                </a:solidFill>
              </a:rPr>
              <a:t>corregge</a:t>
            </a:r>
            <a:r>
              <a:rPr lang="es-ES_tradnl" sz="2800" b="1" dirty="0">
                <a:solidFill>
                  <a:srgbClr val="0070C0"/>
                </a:solidFill>
              </a:rPr>
              <a:t> con </a:t>
            </a:r>
            <a:r>
              <a:rPr lang="es-ES_tradnl" sz="2800" b="1" dirty="0" err="1">
                <a:solidFill>
                  <a:srgbClr val="0070C0"/>
                </a:solidFill>
              </a:rPr>
              <a:t>soavitá</a:t>
            </a:r>
            <a:r>
              <a:rPr lang="es-ES_tradnl" sz="2800" b="1" dirty="0">
                <a:solidFill>
                  <a:srgbClr val="0070C0"/>
                </a:solidFill>
              </a:rPr>
              <a:t> i </a:t>
            </a:r>
            <a:r>
              <a:rPr lang="es-ES_tradnl" sz="2800" b="1" dirty="0" err="1">
                <a:solidFill>
                  <a:srgbClr val="0070C0"/>
                </a:solidFill>
              </a:rPr>
              <a:t>difetti</a:t>
            </a:r>
            <a:r>
              <a:rPr lang="es-ES_tradnl" sz="2800" b="1" dirty="0">
                <a:solidFill>
                  <a:srgbClr val="0070C0"/>
                </a:solidFill>
              </a:rPr>
              <a:t> e motiva  a una </a:t>
            </a:r>
            <a:r>
              <a:rPr lang="es-ES_tradnl" sz="2800" b="1" dirty="0" err="1">
                <a:solidFill>
                  <a:srgbClr val="0070C0"/>
                </a:solidFill>
              </a:rPr>
              <a:t>edificazione</a:t>
            </a:r>
            <a:r>
              <a:rPr lang="es-ES_tradnl" sz="2800" b="1" dirty="0">
                <a:solidFill>
                  <a:srgbClr val="0070C0"/>
                </a:solidFill>
              </a:rPr>
              <a:t> reciproca</a:t>
            </a:r>
            <a:r>
              <a:rPr lang="es-ES_tradnl" sz="2800" b="1" dirty="0" smtClean="0">
                <a:solidFill>
                  <a:srgbClr val="0070C0"/>
                </a:solidFill>
              </a:rPr>
              <a:t>.</a:t>
            </a:r>
            <a:endParaRPr lang="es-CL" sz="2800" b="1" dirty="0">
              <a:solidFill>
                <a:srgbClr val="0070C0"/>
              </a:solidFill>
            </a:endParaRPr>
          </a:p>
          <a:p>
            <a:pPr algn="ctr"/>
            <a:endParaRPr lang="es-ES_tradnl" sz="2500" b="1" dirty="0">
              <a:solidFill>
                <a:srgbClr val="0070C0"/>
              </a:solidFill>
            </a:endParaRPr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</p:txBody>
      </p:sp>
      <p:pic>
        <p:nvPicPr>
          <p:cNvPr id="8" name="7 Imagen" descr="http://t2.gstatic.com/images?q=tbn:ANd9GcSoDVeJnJuRL2AeCpj9c-fw2a9tJnzJWLE3E4fQL2ZndEy15Q7lmw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214818"/>
            <a:ext cx="270511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071934" y="1071546"/>
            <a:ext cx="4429156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72000" y="1643074"/>
            <a:ext cx="500066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XII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800" b="1" dirty="0" smtClean="0">
                <a:solidFill>
                  <a:srgbClr val="0070C0"/>
                </a:solidFill>
              </a:rPr>
              <a:t>La </a:t>
            </a:r>
            <a:r>
              <a:rPr lang="es-ES_tradnl" sz="2800" b="1" dirty="0" err="1">
                <a:solidFill>
                  <a:srgbClr val="0070C0"/>
                </a:solidFill>
              </a:rPr>
              <a:t>caritá</a:t>
            </a:r>
            <a:r>
              <a:rPr lang="es-ES_tradnl" sz="2800" b="1" dirty="0">
                <a:solidFill>
                  <a:srgbClr val="0070C0"/>
                </a:solidFill>
              </a:rPr>
              <a:t> </a:t>
            </a:r>
            <a:r>
              <a:rPr lang="es-ES_tradnl" sz="2800" b="1" dirty="0" err="1">
                <a:solidFill>
                  <a:srgbClr val="0070C0"/>
                </a:solidFill>
              </a:rPr>
              <a:t>distrugge</a:t>
            </a:r>
            <a:r>
              <a:rPr lang="es-ES_tradnl" sz="2800" b="1" dirty="0">
                <a:solidFill>
                  <a:srgbClr val="0070C0"/>
                </a:solidFill>
              </a:rPr>
              <a:t> </a:t>
            </a:r>
            <a:r>
              <a:rPr lang="es-ES_tradnl" sz="2800" b="1" dirty="0" err="1">
                <a:solidFill>
                  <a:srgbClr val="0070C0"/>
                </a:solidFill>
              </a:rPr>
              <a:t>l´invidia</a:t>
            </a:r>
            <a:r>
              <a:rPr lang="es-ES_tradnl" sz="2800" b="1" dirty="0">
                <a:solidFill>
                  <a:srgbClr val="0070C0"/>
                </a:solidFill>
              </a:rPr>
              <a:t>, </a:t>
            </a:r>
            <a:r>
              <a:rPr lang="es-ES_tradnl" sz="2800" b="1" dirty="0" err="1">
                <a:solidFill>
                  <a:srgbClr val="0070C0"/>
                </a:solidFill>
              </a:rPr>
              <a:t>vince</a:t>
            </a:r>
            <a:r>
              <a:rPr lang="es-ES_tradnl" sz="2800" b="1" dirty="0">
                <a:solidFill>
                  <a:srgbClr val="0070C0"/>
                </a:solidFill>
              </a:rPr>
              <a:t> la</a:t>
            </a:r>
            <a:endParaRPr lang="es-CL" sz="2800" b="1" dirty="0">
              <a:solidFill>
                <a:srgbClr val="0070C0"/>
              </a:solidFill>
            </a:endParaRPr>
          </a:p>
          <a:p>
            <a:pPr algn="ctr"/>
            <a:r>
              <a:rPr lang="es-ES_tradnl" sz="2800" b="1" dirty="0" err="1">
                <a:solidFill>
                  <a:srgbClr val="0070C0"/>
                </a:solidFill>
              </a:rPr>
              <a:t>negligenza</a:t>
            </a:r>
            <a:r>
              <a:rPr lang="es-ES_tradnl" sz="2800" b="1" dirty="0">
                <a:solidFill>
                  <a:srgbClr val="0070C0"/>
                </a:solidFill>
              </a:rPr>
              <a:t> e </a:t>
            </a:r>
            <a:r>
              <a:rPr lang="es-ES_tradnl" sz="2800" b="1" dirty="0" err="1">
                <a:solidFill>
                  <a:srgbClr val="0070C0"/>
                </a:solidFill>
              </a:rPr>
              <a:t>allontani</a:t>
            </a:r>
            <a:r>
              <a:rPr lang="es-ES_tradnl" sz="2800" b="1" dirty="0">
                <a:solidFill>
                  <a:srgbClr val="0070C0"/>
                </a:solidFill>
              </a:rPr>
              <a:t> </a:t>
            </a:r>
            <a:r>
              <a:rPr lang="es-ES_tradnl" sz="2800" b="1" dirty="0" err="1">
                <a:solidFill>
                  <a:srgbClr val="0070C0"/>
                </a:solidFill>
              </a:rPr>
              <a:t>ogni</a:t>
            </a:r>
            <a:r>
              <a:rPr lang="es-ES_tradnl" sz="2800" b="1" dirty="0">
                <a:solidFill>
                  <a:srgbClr val="0070C0"/>
                </a:solidFill>
              </a:rPr>
              <a:t> </a:t>
            </a:r>
            <a:r>
              <a:rPr lang="es-ES_tradnl" sz="2800" b="1" dirty="0" err="1">
                <a:solidFill>
                  <a:srgbClr val="0070C0"/>
                </a:solidFill>
              </a:rPr>
              <a:t>sentimento</a:t>
            </a:r>
            <a:r>
              <a:rPr lang="es-ES_tradnl" sz="2800" b="1" dirty="0">
                <a:solidFill>
                  <a:srgbClr val="0070C0"/>
                </a:solidFill>
              </a:rPr>
              <a:t> di </a:t>
            </a:r>
            <a:r>
              <a:rPr lang="es-ES_tradnl" sz="2800" b="1" dirty="0" err="1">
                <a:solidFill>
                  <a:srgbClr val="0070C0"/>
                </a:solidFill>
              </a:rPr>
              <a:t>antipatia</a:t>
            </a:r>
            <a:r>
              <a:rPr lang="es-ES_tradnl" sz="2800" b="1" dirty="0" smtClean="0">
                <a:solidFill>
                  <a:srgbClr val="0070C0"/>
                </a:solidFill>
              </a:rPr>
              <a:t>.</a:t>
            </a:r>
            <a:endParaRPr lang="es-ES_tradnl" sz="2800" b="1" dirty="0">
              <a:solidFill>
                <a:srgbClr val="0070C0"/>
              </a:solidFill>
            </a:endParaRPr>
          </a:p>
          <a:p>
            <a:pPr algn="ctr"/>
            <a:endParaRPr lang="es-ES_tradnl" sz="2800" b="1" dirty="0" smtClean="0">
              <a:solidFill>
                <a:srgbClr val="0070C0"/>
              </a:solidFill>
            </a:endParaRPr>
          </a:p>
          <a:p>
            <a:pPr algn="ctr"/>
            <a:endParaRPr lang="es-ES_tradnl" sz="2000" b="1" dirty="0" smtClean="0"/>
          </a:p>
          <a:p>
            <a:endParaRPr lang="es-ES_tradnl" sz="2000" b="1" dirty="0"/>
          </a:p>
          <a:p>
            <a:endParaRPr lang="es-ES_tradnl" sz="2000" b="1" dirty="0" smtClean="0"/>
          </a:p>
          <a:p>
            <a:endParaRPr lang="es-ES_tradnl" sz="2000" b="1" dirty="0"/>
          </a:p>
          <a:p>
            <a:endParaRPr lang="es-ES_tradnl" sz="2000" b="1" dirty="0" smtClean="0"/>
          </a:p>
        </p:txBody>
      </p:sp>
      <p:pic>
        <p:nvPicPr>
          <p:cNvPr id="7" name="6 Imagen" descr="http://t1.gstatic.com/images?q=tbn:ANd9GcRPDtncZDkY4RWZDqnpUk96KD94TmESh2neNhzPGqyBTRcmkQV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857760"/>
            <a:ext cx="145256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071934" y="1071546"/>
            <a:ext cx="4429156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72000" y="1643074"/>
            <a:ext cx="500066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XIII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500" b="1" dirty="0" err="1" smtClean="0">
                <a:solidFill>
                  <a:srgbClr val="0070C0"/>
                </a:solidFill>
              </a:rPr>
              <a:t>L´amore</a:t>
            </a:r>
            <a:r>
              <a:rPr lang="es-ES_tradnl" sz="2500" b="1" dirty="0" smtClean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deve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essere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il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vincolo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perfetto</a:t>
            </a:r>
            <a:r>
              <a:rPr lang="es-ES_tradnl" sz="2500" b="1" dirty="0">
                <a:solidFill>
                  <a:srgbClr val="0070C0"/>
                </a:solidFill>
              </a:rPr>
              <a:t> di </a:t>
            </a:r>
            <a:r>
              <a:rPr lang="es-ES_tradnl" sz="2500" b="1" dirty="0" err="1">
                <a:solidFill>
                  <a:srgbClr val="0070C0"/>
                </a:solidFill>
              </a:rPr>
              <a:t>unione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fra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gli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educatori</a:t>
            </a:r>
            <a:r>
              <a:rPr lang="es-ES_tradnl" sz="2500" b="1" dirty="0">
                <a:solidFill>
                  <a:srgbClr val="0070C0"/>
                </a:solidFill>
              </a:rPr>
              <a:t>, perché </a:t>
            </a:r>
            <a:r>
              <a:rPr lang="es-ES_tradnl" sz="2500" b="1" dirty="0" err="1">
                <a:solidFill>
                  <a:srgbClr val="0070C0"/>
                </a:solidFill>
              </a:rPr>
              <a:t>questo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amore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illumini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il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cammino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degli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 smtClean="0">
                <a:solidFill>
                  <a:srgbClr val="0070C0"/>
                </a:solidFill>
              </a:rPr>
              <a:t>alunni</a:t>
            </a:r>
            <a:endParaRPr lang="es-ES_tradnl" sz="2500" b="1" dirty="0" smtClean="0">
              <a:solidFill>
                <a:srgbClr val="0070C0"/>
              </a:solidFill>
            </a:endParaRPr>
          </a:p>
          <a:p>
            <a:pPr algn="ctr"/>
            <a:endParaRPr lang="es-ES_tradnl" sz="2500" b="1" dirty="0">
              <a:solidFill>
                <a:srgbClr val="0070C0"/>
              </a:solidFill>
            </a:endParaRPr>
          </a:p>
          <a:p>
            <a:pPr algn="ctr"/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</p:txBody>
      </p:sp>
      <p:pic>
        <p:nvPicPr>
          <p:cNvPr id="7" name="6 Imagen" descr="http://t1.gstatic.com/images?q=tbn:ANd9GcQbtzpDv9GHUcQD7u4pRQzunpdqgpSBj_mNR9pkOzOjkcGVhDNcP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929198"/>
            <a:ext cx="164307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071934" y="1071546"/>
            <a:ext cx="4429156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72000" y="1643074"/>
            <a:ext cx="500066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XIV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500" b="1" dirty="0" err="1" smtClean="0">
                <a:solidFill>
                  <a:srgbClr val="0070C0"/>
                </a:solidFill>
              </a:rPr>
              <a:t>avvisatevi</a:t>
            </a:r>
            <a:r>
              <a:rPr lang="es-ES_tradnl" sz="2500" b="1" dirty="0" smtClean="0">
                <a:solidFill>
                  <a:srgbClr val="0070C0"/>
                </a:solidFill>
              </a:rPr>
              <a:t> </a:t>
            </a:r>
            <a:r>
              <a:rPr lang="es-ES_tradnl" sz="2500" b="1" dirty="0">
                <a:solidFill>
                  <a:srgbClr val="0070C0"/>
                </a:solidFill>
              </a:rPr>
              <a:t>mutuamente </a:t>
            </a:r>
            <a:r>
              <a:rPr lang="es-ES_tradnl" sz="2500" b="1" dirty="0" err="1">
                <a:solidFill>
                  <a:srgbClr val="0070C0"/>
                </a:solidFill>
              </a:rPr>
              <a:t>secondo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il</a:t>
            </a:r>
            <a:r>
              <a:rPr lang="es-ES_tradnl" sz="2500" b="1" dirty="0">
                <a:solidFill>
                  <a:srgbClr val="0070C0"/>
                </a:solidFill>
              </a:rPr>
              <a:t> grado e </a:t>
            </a:r>
            <a:r>
              <a:rPr lang="es-ES_tradnl" sz="2500" b="1" dirty="0" err="1">
                <a:solidFill>
                  <a:srgbClr val="0070C0"/>
                </a:solidFill>
              </a:rPr>
              <a:t>l´etá</a:t>
            </a:r>
            <a:r>
              <a:rPr lang="es-ES_tradnl" sz="2500" b="1" dirty="0">
                <a:solidFill>
                  <a:srgbClr val="0070C0"/>
                </a:solidFill>
              </a:rPr>
              <a:t>, </a:t>
            </a:r>
            <a:r>
              <a:rPr lang="es-ES_tradnl" sz="2500" b="1" dirty="0" err="1">
                <a:solidFill>
                  <a:srgbClr val="0070C0"/>
                </a:solidFill>
              </a:rPr>
              <a:t>delle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mancanze</a:t>
            </a:r>
            <a:r>
              <a:rPr lang="es-ES_tradnl" sz="2500" b="1" dirty="0">
                <a:solidFill>
                  <a:srgbClr val="0070C0"/>
                </a:solidFill>
              </a:rPr>
              <a:t> que </a:t>
            </a:r>
            <a:r>
              <a:rPr lang="es-ES_tradnl" sz="2500" b="1" dirty="0" err="1">
                <a:solidFill>
                  <a:srgbClr val="0070C0"/>
                </a:solidFill>
              </a:rPr>
              <a:t>commettono</a:t>
            </a:r>
            <a:r>
              <a:rPr lang="es-ES_tradnl" sz="2500" b="1" dirty="0">
                <a:solidFill>
                  <a:srgbClr val="0070C0"/>
                </a:solidFill>
              </a:rPr>
              <a:t>, </a:t>
            </a:r>
            <a:r>
              <a:rPr lang="es-ES_tradnl" sz="2500" b="1" dirty="0" err="1">
                <a:solidFill>
                  <a:srgbClr val="0070C0"/>
                </a:solidFill>
              </a:rPr>
              <a:t>avendo</a:t>
            </a:r>
            <a:r>
              <a:rPr lang="es-ES_tradnl" sz="2500" b="1" dirty="0">
                <a:solidFill>
                  <a:srgbClr val="0070C0"/>
                </a:solidFill>
              </a:rPr>
              <a:t> presente di non </a:t>
            </a:r>
            <a:r>
              <a:rPr lang="es-ES_tradnl" sz="2500" b="1" dirty="0" err="1">
                <a:solidFill>
                  <a:srgbClr val="0070C0"/>
                </a:solidFill>
              </a:rPr>
              <a:t>farlo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mai</a:t>
            </a:r>
            <a:r>
              <a:rPr lang="es-ES_tradnl" sz="2500" b="1" dirty="0">
                <a:solidFill>
                  <a:srgbClr val="0070C0"/>
                </a:solidFill>
              </a:rPr>
              <a:t> in </a:t>
            </a:r>
            <a:r>
              <a:rPr lang="es-ES_tradnl" sz="2500" b="1" dirty="0" err="1">
                <a:solidFill>
                  <a:srgbClr val="0070C0"/>
                </a:solidFill>
              </a:rPr>
              <a:t>presenza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degli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alunni</a:t>
            </a:r>
            <a:endParaRPr lang="es-CL" sz="2500" b="1" dirty="0">
              <a:solidFill>
                <a:srgbClr val="0070C0"/>
              </a:solidFill>
            </a:endParaRPr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</p:txBody>
      </p:sp>
      <p:pic>
        <p:nvPicPr>
          <p:cNvPr id="7" name="6 Imagen" descr="http://t0.gstatic.com/images?q=tbn:ANd9GcTSHmOengCN9f_NZQa2YPRYNGryTQ1XgN8J2FSWgju_l96xMNA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5643578"/>
            <a:ext cx="114300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071934" y="1071546"/>
            <a:ext cx="4429156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72000" y="1643074"/>
            <a:ext cx="500066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XV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 err="1" smtClean="0">
                <a:solidFill>
                  <a:srgbClr val="0070C0"/>
                </a:solidFill>
              </a:rPr>
              <a:t>infiammiatevi</a:t>
            </a:r>
            <a:r>
              <a:rPr lang="pt-BR" sz="2800" b="1" dirty="0" smtClean="0">
                <a:solidFill>
                  <a:srgbClr val="0070C0"/>
                </a:solidFill>
              </a:rPr>
              <a:t> </a:t>
            </a:r>
            <a:r>
              <a:rPr lang="pt-BR" sz="2800" b="1" dirty="0">
                <a:solidFill>
                  <a:srgbClr val="0070C0"/>
                </a:solidFill>
              </a:rPr>
              <a:t>di </a:t>
            </a:r>
            <a:r>
              <a:rPr lang="pt-BR" sz="2800" b="1" dirty="0" err="1">
                <a:solidFill>
                  <a:srgbClr val="0070C0"/>
                </a:solidFill>
              </a:rPr>
              <a:t>caritá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affinché</a:t>
            </a:r>
            <a:r>
              <a:rPr lang="pt-BR" sz="2800" b="1" dirty="0">
                <a:solidFill>
                  <a:srgbClr val="0070C0"/>
                </a:solidFill>
              </a:rPr>
              <a:t> vi </a:t>
            </a:r>
            <a:r>
              <a:rPr lang="pt-BR" sz="2800" b="1" dirty="0" err="1">
                <a:solidFill>
                  <a:srgbClr val="0070C0"/>
                </a:solidFill>
              </a:rPr>
              <a:t>faccia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sentire</a:t>
            </a:r>
            <a:r>
              <a:rPr lang="pt-BR" sz="2800" b="1" dirty="0">
                <a:solidFill>
                  <a:srgbClr val="0070C0"/>
                </a:solidFill>
              </a:rPr>
              <a:t>  vivamente </a:t>
            </a:r>
            <a:r>
              <a:rPr lang="pt-BR" sz="2800" b="1" dirty="0" err="1">
                <a:solidFill>
                  <a:srgbClr val="0070C0"/>
                </a:solidFill>
              </a:rPr>
              <a:t>l´amore</a:t>
            </a:r>
            <a:r>
              <a:rPr lang="pt-BR" sz="2800" b="1" dirty="0">
                <a:solidFill>
                  <a:srgbClr val="0070C0"/>
                </a:solidFill>
              </a:rPr>
              <a:t> di Dio e </a:t>
            </a:r>
            <a:r>
              <a:rPr lang="pt-BR" sz="2800" b="1" dirty="0" err="1">
                <a:solidFill>
                  <a:srgbClr val="0070C0"/>
                </a:solidFill>
              </a:rPr>
              <a:t>gli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interessi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del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 smtClean="0">
                <a:solidFill>
                  <a:srgbClr val="0070C0"/>
                </a:solidFill>
              </a:rPr>
              <a:t>prossimo</a:t>
            </a:r>
            <a:endParaRPr lang="pt-BR" sz="2800" b="1" dirty="0" smtClean="0">
              <a:solidFill>
                <a:srgbClr val="0070C0"/>
              </a:solidFill>
            </a:endParaRPr>
          </a:p>
          <a:p>
            <a:pPr algn="ctr"/>
            <a:endParaRPr lang="es-ES_tradnl" sz="2800" b="1" dirty="0">
              <a:solidFill>
                <a:srgbClr val="0070C0"/>
              </a:solidFill>
            </a:endParaRPr>
          </a:p>
          <a:p>
            <a:endParaRPr lang="es-ES_tradnl" sz="2000" b="1" dirty="0" smtClean="0"/>
          </a:p>
          <a:p>
            <a:endParaRPr lang="es-ES_tradnl" sz="2000" b="1" dirty="0"/>
          </a:p>
          <a:p>
            <a:endParaRPr lang="es-ES_tradnl" sz="2000" b="1" dirty="0" smtClean="0"/>
          </a:p>
        </p:txBody>
      </p:sp>
      <p:pic>
        <p:nvPicPr>
          <p:cNvPr id="31746" name="Picture 2" descr="vov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5572140"/>
            <a:ext cx="809627" cy="809629"/>
          </a:xfrm>
          <a:prstGeom prst="rect">
            <a:avLst/>
          </a:prstGeom>
          <a:noFill/>
        </p:spPr>
      </p:pic>
      <p:pic>
        <p:nvPicPr>
          <p:cNvPr id="9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071934" y="1071546"/>
            <a:ext cx="4429156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72000" y="1643074"/>
            <a:ext cx="500066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XVI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 err="1" smtClean="0">
                <a:solidFill>
                  <a:srgbClr val="0070C0"/>
                </a:solidFill>
              </a:rPr>
              <a:t>Amino</a:t>
            </a:r>
            <a:r>
              <a:rPr lang="pt-BR" sz="3200" b="1" dirty="0" smtClean="0">
                <a:solidFill>
                  <a:srgbClr val="0070C0"/>
                </a:solidFill>
              </a:rPr>
              <a:t> </a:t>
            </a:r>
            <a:r>
              <a:rPr lang="pt-BR" sz="3200" b="1" dirty="0">
                <a:solidFill>
                  <a:srgbClr val="0070C0"/>
                </a:solidFill>
              </a:rPr>
              <a:t>i loro </a:t>
            </a:r>
            <a:r>
              <a:rPr lang="pt-BR" sz="3200" b="1" dirty="0" err="1">
                <a:solidFill>
                  <a:srgbClr val="0070C0"/>
                </a:solidFill>
              </a:rPr>
              <a:t>alunni</a:t>
            </a:r>
            <a:r>
              <a:rPr lang="pt-BR" sz="3200" b="1" dirty="0">
                <a:solidFill>
                  <a:srgbClr val="0070C0"/>
                </a:solidFill>
              </a:rPr>
              <a:t> e a tutti imparcialmente, in forma </a:t>
            </a:r>
            <a:r>
              <a:rPr lang="pt-BR" sz="3200" b="1" dirty="0" err="1">
                <a:solidFill>
                  <a:srgbClr val="0070C0"/>
                </a:solidFill>
              </a:rPr>
              <a:t>soprannaturale</a:t>
            </a:r>
            <a:r>
              <a:rPr lang="pt-BR" sz="3200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endParaRPr lang="pt-BR" sz="3200" b="1" dirty="0">
              <a:solidFill>
                <a:srgbClr val="0070C0"/>
              </a:solidFill>
            </a:endParaRPr>
          </a:p>
          <a:p>
            <a:pPr algn="ctr"/>
            <a:endParaRPr lang="es-CL" sz="3200" b="1" dirty="0">
              <a:solidFill>
                <a:srgbClr val="0070C0"/>
              </a:solidFill>
            </a:endParaRPr>
          </a:p>
          <a:p>
            <a:endParaRPr lang="es-ES_tradnl" sz="2400" b="1" dirty="0" smtClean="0"/>
          </a:p>
          <a:p>
            <a:endParaRPr lang="es-ES_tradnl" sz="2400" b="1" dirty="0"/>
          </a:p>
          <a:p>
            <a:endParaRPr lang="es-ES_tradnl" sz="2400" b="1" dirty="0" smtClean="0"/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5000636"/>
            <a:ext cx="1928826" cy="163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071934" y="1071546"/>
            <a:ext cx="4429156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72000" y="1643074"/>
            <a:ext cx="500066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XVII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 err="1" smtClean="0">
                <a:solidFill>
                  <a:srgbClr val="0070C0"/>
                </a:solidFill>
              </a:rPr>
              <a:t>Dobbiamo</a:t>
            </a:r>
            <a:r>
              <a:rPr lang="pt-BR" sz="2800" b="1" dirty="0" smtClean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dare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agli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alunni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coraggio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affinché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siano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impegnosi</a:t>
            </a:r>
            <a:r>
              <a:rPr lang="pt-BR" sz="2800" b="1" dirty="0">
                <a:solidFill>
                  <a:srgbClr val="0070C0"/>
                </a:solidFill>
              </a:rPr>
              <a:t> per </a:t>
            </a:r>
            <a:r>
              <a:rPr lang="pt-BR" sz="2800" b="1" dirty="0" err="1">
                <a:solidFill>
                  <a:srgbClr val="0070C0"/>
                </a:solidFill>
              </a:rPr>
              <a:t>raggiungere</a:t>
            </a:r>
            <a:r>
              <a:rPr lang="pt-BR" sz="2800" b="1" dirty="0">
                <a:solidFill>
                  <a:srgbClr val="0070C0"/>
                </a:solidFill>
              </a:rPr>
              <a:t> i </a:t>
            </a:r>
            <a:r>
              <a:rPr lang="pt-BR" sz="2800" b="1" dirty="0" err="1">
                <a:solidFill>
                  <a:srgbClr val="0070C0"/>
                </a:solidFill>
              </a:rPr>
              <a:t>valori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della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vita</a:t>
            </a:r>
            <a:r>
              <a:rPr lang="pt-BR" sz="2800" b="1" dirty="0" smtClean="0">
                <a:solidFill>
                  <a:srgbClr val="0070C0"/>
                </a:solidFill>
              </a:rPr>
              <a:t>.</a:t>
            </a:r>
            <a:endParaRPr lang="pt-BR" sz="2800" b="1" dirty="0">
              <a:solidFill>
                <a:srgbClr val="0070C0"/>
              </a:solidFill>
            </a:endParaRPr>
          </a:p>
          <a:p>
            <a:pPr algn="ctr"/>
            <a:endParaRPr lang="pt-BR" sz="2800" b="1" dirty="0" smtClean="0">
              <a:solidFill>
                <a:srgbClr val="0070C0"/>
              </a:solidFill>
            </a:endParaRPr>
          </a:p>
          <a:p>
            <a:pPr algn="ctr"/>
            <a:endParaRPr lang="es-CL" sz="2800" b="1" dirty="0">
              <a:solidFill>
                <a:srgbClr val="0070C0"/>
              </a:solidFill>
            </a:endParaRPr>
          </a:p>
          <a:p>
            <a:endParaRPr lang="es-ES_tradnl" sz="2000" b="1" dirty="0" smtClean="0"/>
          </a:p>
          <a:p>
            <a:endParaRPr lang="es-ES_tradnl" sz="2000" b="1" dirty="0"/>
          </a:p>
          <a:p>
            <a:endParaRPr lang="es-ES_tradnl" sz="2000" b="1" dirty="0" smtClean="0"/>
          </a:p>
        </p:txBody>
      </p:sp>
      <p:pic>
        <p:nvPicPr>
          <p:cNvPr id="7" name="6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786445" y="5143512"/>
            <a:ext cx="1629711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00562" y="1643074"/>
            <a:ext cx="571504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XVIII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500" b="1" dirty="0" smtClean="0">
                <a:solidFill>
                  <a:srgbClr val="0070C0"/>
                </a:solidFill>
              </a:rPr>
              <a:t>Con </a:t>
            </a:r>
            <a:r>
              <a:rPr lang="es-ES_tradnl" sz="2500" b="1" dirty="0" err="1">
                <a:solidFill>
                  <a:srgbClr val="0070C0"/>
                </a:solidFill>
              </a:rPr>
              <a:t>gli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alunni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abbiano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metodi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simpleci</a:t>
            </a:r>
            <a:r>
              <a:rPr lang="es-ES_tradnl" sz="2500" b="1" dirty="0">
                <a:solidFill>
                  <a:srgbClr val="0070C0"/>
                </a:solidFill>
              </a:rPr>
              <a:t> e </a:t>
            </a:r>
            <a:r>
              <a:rPr lang="es-ES_tradnl" sz="2500" b="1" dirty="0" err="1">
                <a:solidFill>
                  <a:srgbClr val="0070C0"/>
                </a:solidFill>
              </a:rPr>
              <a:t>affettuosi</a:t>
            </a:r>
            <a:r>
              <a:rPr lang="es-ES_tradnl" sz="2500" b="1" dirty="0">
                <a:solidFill>
                  <a:srgbClr val="0070C0"/>
                </a:solidFill>
              </a:rPr>
              <a:t> que `</a:t>
            </a:r>
            <a:r>
              <a:rPr lang="es-ES_tradnl" sz="2500" b="1" dirty="0" err="1">
                <a:solidFill>
                  <a:srgbClr val="0070C0"/>
                </a:solidFill>
              </a:rPr>
              <a:t>roducano</a:t>
            </a:r>
            <a:r>
              <a:rPr lang="es-ES_tradnl" sz="2500" b="1" dirty="0">
                <a:solidFill>
                  <a:srgbClr val="0070C0"/>
                </a:solidFill>
              </a:rPr>
              <a:t> in loro una sincera e vera </a:t>
            </a:r>
            <a:r>
              <a:rPr lang="es-ES_tradnl" sz="2500" b="1" dirty="0" err="1" smtClean="0">
                <a:solidFill>
                  <a:srgbClr val="0070C0"/>
                </a:solidFill>
              </a:rPr>
              <a:t>pietá</a:t>
            </a:r>
            <a:endParaRPr lang="es-ES_tradnl" sz="2500" b="1" dirty="0" smtClean="0">
              <a:solidFill>
                <a:srgbClr val="0070C0"/>
              </a:solidFill>
            </a:endParaRPr>
          </a:p>
          <a:p>
            <a:pPr algn="ctr"/>
            <a:endParaRPr lang="es-ES_tradnl" sz="2500" b="1" dirty="0">
              <a:solidFill>
                <a:srgbClr val="0070C0"/>
              </a:solidFill>
            </a:endParaRPr>
          </a:p>
          <a:p>
            <a:pPr algn="ctr"/>
            <a:endParaRPr lang="es-ES_tradnl" sz="2500" b="1" dirty="0" smtClean="0">
              <a:solidFill>
                <a:srgbClr val="0070C0"/>
              </a:solidFill>
            </a:endParaRPr>
          </a:p>
          <a:p>
            <a:pPr algn="ctr"/>
            <a:endParaRPr lang="es-ES_tradnl" sz="2500" b="1" dirty="0">
              <a:solidFill>
                <a:srgbClr val="0070C0"/>
              </a:solidFill>
            </a:endParaRPr>
          </a:p>
          <a:p>
            <a:pPr algn="ctr"/>
            <a:endParaRPr lang="es-CL" sz="2500" b="1" dirty="0">
              <a:solidFill>
                <a:srgbClr val="0070C0"/>
              </a:solidFill>
            </a:endParaRPr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</p:txBody>
      </p:sp>
      <p:pic>
        <p:nvPicPr>
          <p:cNvPr id="28674" name="Picture 2" descr="http://t1.gstatic.com/images?q=tbn:ANd9GcT4cKAO3ARMeqHD6RsiIkwGV3SiWtcTv4sNwNifOj9y9ZX2FME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071942"/>
            <a:ext cx="1809750" cy="2524126"/>
          </a:xfrm>
          <a:prstGeom prst="rect">
            <a:avLst/>
          </a:prstGeom>
          <a:noFill/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214810" y="1071546"/>
            <a:ext cx="4286280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714875" y="1643074"/>
            <a:ext cx="321486" cy="785794"/>
          </a:xfrm>
          <a:prstGeom prst="homePlat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I</a:t>
            </a:r>
            <a:endParaRPr lang="es-CL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600" b="1" dirty="0" err="1">
                <a:solidFill>
                  <a:srgbClr val="0070C0"/>
                </a:solidFill>
              </a:rPr>
              <a:t>State</a:t>
            </a:r>
            <a:r>
              <a:rPr lang="es-ES_tradnl" sz="3600" b="1" dirty="0">
                <a:solidFill>
                  <a:srgbClr val="0070C0"/>
                </a:solidFill>
              </a:rPr>
              <a:t> con Dio e </a:t>
            </a:r>
            <a:r>
              <a:rPr lang="es-ES_tradnl" sz="3600" b="1" dirty="0" err="1">
                <a:solidFill>
                  <a:srgbClr val="0070C0"/>
                </a:solidFill>
              </a:rPr>
              <a:t>parlate</a:t>
            </a:r>
            <a:endParaRPr lang="es-CL" sz="3600" dirty="0">
              <a:solidFill>
                <a:srgbClr val="0070C0"/>
              </a:solidFill>
            </a:endParaRPr>
          </a:p>
          <a:p>
            <a:pPr algn="ctr"/>
            <a:r>
              <a:rPr lang="es-ES_tradnl" sz="3600" b="1" dirty="0" err="1">
                <a:solidFill>
                  <a:srgbClr val="0070C0"/>
                </a:solidFill>
              </a:rPr>
              <a:t>spesso</a:t>
            </a:r>
            <a:r>
              <a:rPr lang="es-ES_tradnl" sz="3600" b="1" dirty="0">
                <a:solidFill>
                  <a:srgbClr val="0070C0"/>
                </a:solidFill>
              </a:rPr>
              <a:t> di </a:t>
            </a:r>
            <a:r>
              <a:rPr lang="es-ES_tradnl" sz="3600" b="1" dirty="0" err="1" smtClean="0">
                <a:solidFill>
                  <a:srgbClr val="0070C0"/>
                </a:solidFill>
              </a:rPr>
              <a:t>Lui</a:t>
            </a:r>
            <a:endParaRPr lang="es-ES_tradnl" sz="3600" b="1" dirty="0" smtClean="0">
              <a:solidFill>
                <a:srgbClr val="0070C0"/>
              </a:solidFill>
            </a:endParaRPr>
          </a:p>
          <a:p>
            <a:endParaRPr lang="es-ES_tradnl" sz="2800" b="1" dirty="0"/>
          </a:p>
          <a:p>
            <a:endParaRPr lang="es-ES_tradnl" sz="2800" b="1" dirty="0" smtClean="0"/>
          </a:p>
          <a:p>
            <a:endParaRPr lang="es-ES_tradnl" sz="2800" b="1" dirty="0"/>
          </a:p>
          <a:p>
            <a:endParaRPr lang="es-ES_tradnl" sz="2800" b="1" dirty="0" smtClean="0"/>
          </a:p>
          <a:p>
            <a:endParaRPr lang="es-ES_tradnl" sz="2800" b="1" dirty="0"/>
          </a:p>
          <a:p>
            <a:endParaRPr lang="es-ES_tradnl" sz="2800" b="1" dirty="0" smtClean="0"/>
          </a:p>
        </p:txBody>
      </p:sp>
      <p:pic>
        <p:nvPicPr>
          <p:cNvPr id="16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2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  <p:pic>
        <p:nvPicPr>
          <p:cNvPr id="17" name="16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4786322"/>
            <a:ext cx="1285884" cy="173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00562" y="1643074"/>
            <a:ext cx="571504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XIX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500" b="1" dirty="0" err="1" smtClean="0">
                <a:solidFill>
                  <a:srgbClr val="0070C0"/>
                </a:solidFill>
              </a:rPr>
              <a:t>Possono</a:t>
            </a:r>
            <a:r>
              <a:rPr lang="pt-BR" sz="2500" b="1" dirty="0" smtClean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esercitare</a:t>
            </a:r>
            <a:r>
              <a:rPr lang="pt-BR" sz="2500" b="1" dirty="0">
                <a:solidFill>
                  <a:srgbClr val="0070C0"/>
                </a:solidFill>
              </a:rPr>
              <a:t> i </a:t>
            </a:r>
            <a:r>
              <a:rPr lang="pt-BR" sz="2500" b="1" dirty="0" err="1">
                <a:solidFill>
                  <a:srgbClr val="0070C0"/>
                </a:solidFill>
              </a:rPr>
              <a:t>migliori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metodi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pedagogici</a:t>
            </a:r>
            <a:r>
              <a:rPr lang="pt-BR" sz="2500" b="1" dirty="0">
                <a:solidFill>
                  <a:srgbClr val="0070C0"/>
                </a:solidFill>
              </a:rPr>
              <a:t> di </a:t>
            </a:r>
            <a:r>
              <a:rPr lang="pt-BR" sz="2500" b="1" dirty="0" err="1">
                <a:solidFill>
                  <a:srgbClr val="0070C0"/>
                </a:solidFill>
              </a:rPr>
              <a:t>questo</a:t>
            </a:r>
            <a:r>
              <a:rPr lang="pt-BR" sz="2500" b="1" dirty="0">
                <a:solidFill>
                  <a:srgbClr val="0070C0"/>
                </a:solidFill>
              </a:rPr>
              <a:t> mondo, </a:t>
            </a:r>
            <a:r>
              <a:rPr lang="pt-BR" sz="2500" b="1" dirty="0" err="1">
                <a:solidFill>
                  <a:srgbClr val="0070C0"/>
                </a:solidFill>
              </a:rPr>
              <a:t>peró</a:t>
            </a:r>
            <a:r>
              <a:rPr lang="pt-BR" sz="2500" b="1" dirty="0">
                <a:solidFill>
                  <a:srgbClr val="0070C0"/>
                </a:solidFill>
              </a:rPr>
              <a:t> se </a:t>
            </a:r>
            <a:r>
              <a:rPr lang="pt-BR" sz="2500" b="1" dirty="0" err="1">
                <a:solidFill>
                  <a:srgbClr val="0070C0"/>
                </a:solidFill>
              </a:rPr>
              <a:t>non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amano</a:t>
            </a:r>
            <a:r>
              <a:rPr lang="pt-BR" sz="2500" b="1" dirty="0">
                <a:solidFill>
                  <a:srgbClr val="0070C0"/>
                </a:solidFill>
              </a:rPr>
              <a:t> i loro </a:t>
            </a:r>
            <a:r>
              <a:rPr lang="pt-BR" sz="2500" b="1" dirty="0" err="1">
                <a:solidFill>
                  <a:srgbClr val="0070C0"/>
                </a:solidFill>
              </a:rPr>
              <a:t>alunni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non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faranno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niente</a:t>
            </a:r>
            <a:r>
              <a:rPr lang="pt-BR" sz="2500" b="1" dirty="0">
                <a:solidFill>
                  <a:srgbClr val="0070C0"/>
                </a:solidFill>
              </a:rPr>
              <a:t> per </a:t>
            </a:r>
            <a:r>
              <a:rPr lang="pt-BR" sz="2500" b="1" dirty="0" err="1">
                <a:solidFill>
                  <a:srgbClr val="0070C0"/>
                </a:solidFill>
              </a:rPr>
              <a:t>essi</a:t>
            </a:r>
            <a:r>
              <a:rPr lang="pt-BR" sz="2500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endParaRPr lang="pt-BR" sz="2500" b="1" dirty="0">
              <a:solidFill>
                <a:srgbClr val="0070C0"/>
              </a:solidFill>
            </a:endParaRPr>
          </a:p>
          <a:p>
            <a:pPr algn="ctr"/>
            <a:endParaRPr lang="es-ES_tradnl" sz="2500" b="1" dirty="0">
              <a:solidFill>
                <a:srgbClr val="0070C0"/>
              </a:solidFill>
            </a:endParaRPr>
          </a:p>
          <a:p>
            <a:endParaRPr lang="es-ES_tradnl" b="1" dirty="0"/>
          </a:p>
          <a:p>
            <a:endParaRPr lang="es-ES_tradnl" b="1" dirty="0" smtClean="0"/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5143512"/>
            <a:ext cx="1357317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00562" y="1643074"/>
            <a:ext cx="571504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XX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 err="1" smtClean="0">
                <a:solidFill>
                  <a:srgbClr val="0070C0"/>
                </a:solidFill>
              </a:rPr>
              <a:t>Dove</a:t>
            </a:r>
            <a:r>
              <a:rPr lang="pt-BR" sz="3200" b="1" dirty="0" smtClean="0">
                <a:solidFill>
                  <a:srgbClr val="0070C0"/>
                </a:solidFill>
              </a:rPr>
              <a:t> </a:t>
            </a:r>
            <a:r>
              <a:rPr lang="pt-BR" sz="3200" b="1" dirty="0">
                <a:solidFill>
                  <a:srgbClr val="0070C0"/>
                </a:solidFill>
              </a:rPr>
              <a:t>basta una parola, </a:t>
            </a:r>
            <a:r>
              <a:rPr lang="pt-BR" sz="3200" b="1" dirty="0" err="1">
                <a:solidFill>
                  <a:srgbClr val="0070C0"/>
                </a:solidFill>
              </a:rPr>
              <a:t>il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rimprovero</a:t>
            </a:r>
            <a:r>
              <a:rPr lang="pt-BR" sz="3200" b="1" dirty="0">
                <a:solidFill>
                  <a:srgbClr val="0070C0"/>
                </a:solidFill>
              </a:rPr>
              <a:t> é </a:t>
            </a:r>
            <a:r>
              <a:rPr lang="pt-BR" sz="3200" b="1" dirty="0" err="1">
                <a:solidFill>
                  <a:srgbClr val="0070C0"/>
                </a:solidFill>
              </a:rPr>
              <a:t>superfluo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ed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il</a:t>
            </a:r>
            <a:r>
              <a:rPr lang="pt-BR" sz="3200" b="1" dirty="0">
                <a:solidFill>
                  <a:srgbClr val="0070C0"/>
                </a:solidFill>
              </a:rPr>
              <a:t> castigo </a:t>
            </a:r>
            <a:r>
              <a:rPr lang="pt-BR" sz="3200" b="1" dirty="0" err="1">
                <a:solidFill>
                  <a:srgbClr val="0070C0"/>
                </a:solidFill>
              </a:rPr>
              <a:t>un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danno</a:t>
            </a:r>
            <a:r>
              <a:rPr lang="pt-BR" sz="3200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endParaRPr lang="pt-BR" sz="3200" b="1" dirty="0">
              <a:solidFill>
                <a:srgbClr val="0070C0"/>
              </a:solidFill>
            </a:endParaRPr>
          </a:p>
          <a:p>
            <a:pPr algn="ctr"/>
            <a:endParaRPr lang="pt-BR" sz="3200" b="1" dirty="0" smtClean="0">
              <a:solidFill>
                <a:srgbClr val="0070C0"/>
              </a:solidFill>
            </a:endParaRPr>
          </a:p>
          <a:p>
            <a:pPr algn="ctr"/>
            <a:endParaRPr lang="es-ES_tradnl" sz="3200" b="1" dirty="0">
              <a:solidFill>
                <a:srgbClr val="0070C0"/>
              </a:solidFill>
            </a:endParaRPr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5286388"/>
            <a:ext cx="10763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00562" y="1643074"/>
            <a:ext cx="571504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XXI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500" b="1" dirty="0" err="1">
                <a:solidFill>
                  <a:srgbClr val="0070C0"/>
                </a:solidFill>
              </a:rPr>
              <a:t>Negli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educatori</a:t>
            </a:r>
            <a:r>
              <a:rPr lang="pt-BR" sz="2500" b="1" dirty="0">
                <a:solidFill>
                  <a:srgbClr val="0070C0"/>
                </a:solidFill>
              </a:rPr>
              <a:t>, i </a:t>
            </a:r>
            <a:r>
              <a:rPr lang="pt-BR" sz="2500" b="1" dirty="0" err="1">
                <a:solidFill>
                  <a:srgbClr val="0070C0"/>
                </a:solidFill>
              </a:rPr>
              <a:t>castighi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ed</a:t>
            </a:r>
            <a:r>
              <a:rPr lang="pt-BR" sz="2500" b="1" dirty="0">
                <a:solidFill>
                  <a:srgbClr val="0070C0"/>
                </a:solidFill>
              </a:rPr>
              <a:t> i </a:t>
            </a:r>
            <a:r>
              <a:rPr lang="pt-BR" sz="2500" b="1" dirty="0" err="1">
                <a:solidFill>
                  <a:srgbClr val="0070C0"/>
                </a:solidFill>
              </a:rPr>
              <a:t>rimproveri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devono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essere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scarsi</a:t>
            </a:r>
            <a:r>
              <a:rPr lang="pt-BR" sz="2500" b="1" dirty="0">
                <a:solidFill>
                  <a:srgbClr val="0070C0"/>
                </a:solidFill>
              </a:rPr>
              <a:t>, </a:t>
            </a:r>
            <a:r>
              <a:rPr lang="pt-BR" sz="2500" b="1" dirty="0" err="1">
                <a:solidFill>
                  <a:srgbClr val="0070C0"/>
                </a:solidFill>
              </a:rPr>
              <a:t>devono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usare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savi</a:t>
            </a:r>
            <a:r>
              <a:rPr lang="pt-BR" sz="2500" b="1" dirty="0">
                <a:solidFill>
                  <a:srgbClr val="0070C0"/>
                </a:solidFill>
              </a:rPr>
              <a:t> e </a:t>
            </a:r>
            <a:r>
              <a:rPr lang="pt-BR" sz="2500" b="1" dirty="0" err="1">
                <a:solidFill>
                  <a:srgbClr val="0070C0"/>
                </a:solidFill>
              </a:rPr>
              <a:t>profindi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consigli</a:t>
            </a:r>
            <a:r>
              <a:rPr lang="pt-BR" sz="2500" b="1" dirty="0">
                <a:solidFill>
                  <a:srgbClr val="0070C0"/>
                </a:solidFill>
              </a:rPr>
              <a:t> que </a:t>
            </a:r>
            <a:r>
              <a:rPr lang="pt-BR" sz="2500" b="1" dirty="0" err="1">
                <a:solidFill>
                  <a:srgbClr val="0070C0"/>
                </a:solidFill>
              </a:rPr>
              <a:t>toccano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il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cuore</a:t>
            </a:r>
            <a:r>
              <a:rPr lang="pt-BR" sz="2500" b="1" dirty="0">
                <a:solidFill>
                  <a:srgbClr val="0070C0"/>
                </a:solidFill>
              </a:rPr>
              <a:t> e </a:t>
            </a:r>
            <a:r>
              <a:rPr lang="pt-BR" sz="2500" b="1" dirty="0" err="1">
                <a:solidFill>
                  <a:srgbClr val="0070C0"/>
                </a:solidFill>
              </a:rPr>
              <a:t>illuinano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la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smtClean="0">
                <a:solidFill>
                  <a:srgbClr val="0070C0"/>
                </a:solidFill>
              </a:rPr>
              <a:t>mente</a:t>
            </a:r>
          </a:p>
          <a:p>
            <a:pPr algn="ctr"/>
            <a:endParaRPr lang="pt-BR" sz="2500" b="1" dirty="0">
              <a:solidFill>
                <a:srgbClr val="0070C0"/>
              </a:solidFill>
            </a:endParaRPr>
          </a:p>
          <a:p>
            <a:pPr algn="ctr"/>
            <a:endParaRPr lang="es-ES_tradnl" sz="2500" b="1" dirty="0">
              <a:solidFill>
                <a:srgbClr val="0070C0"/>
              </a:solidFill>
            </a:endParaRPr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5357826"/>
            <a:ext cx="131921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00562" y="1643074"/>
            <a:ext cx="571504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XXII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500" b="1" dirty="0" smtClean="0">
                <a:solidFill>
                  <a:srgbClr val="0070C0"/>
                </a:solidFill>
              </a:rPr>
              <a:t>Un </a:t>
            </a:r>
            <a:r>
              <a:rPr lang="es-ES_tradnl" sz="2500" b="1" dirty="0" err="1">
                <a:solidFill>
                  <a:srgbClr val="0070C0"/>
                </a:solidFill>
              </a:rPr>
              <a:t>alunno</a:t>
            </a:r>
            <a:r>
              <a:rPr lang="es-ES_tradnl" sz="2500" b="1" dirty="0">
                <a:solidFill>
                  <a:srgbClr val="0070C0"/>
                </a:solidFill>
              </a:rPr>
              <a:t> o una </a:t>
            </a:r>
            <a:r>
              <a:rPr lang="es-ES_tradnl" sz="2500" b="1" dirty="0" err="1">
                <a:solidFill>
                  <a:srgbClr val="0070C0"/>
                </a:solidFill>
              </a:rPr>
              <a:t>alunna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ci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appartengono</a:t>
            </a:r>
            <a:r>
              <a:rPr lang="es-ES_tradnl" sz="2500" b="1" dirty="0">
                <a:solidFill>
                  <a:srgbClr val="0070C0"/>
                </a:solidFill>
              </a:rPr>
              <a:t> anche se </a:t>
            </a:r>
            <a:r>
              <a:rPr lang="es-ES_tradnl" sz="2500" b="1" dirty="0" err="1">
                <a:solidFill>
                  <a:srgbClr val="0070C0"/>
                </a:solidFill>
              </a:rPr>
              <a:t>passano</a:t>
            </a:r>
            <a:r>
              <a:rPr lang="es-ES_tradnl" sz="2500" b="1" dirty="0">
                <a:solidFill>
                  <a:srgbClr val="0070C0"/>
                </a:solidFill>
              </a:rPr>
              <a:t> una sola volta  </a:t>
            </a:r>
            <a:r>
              <a:rPr lang="es-ES_tradnl" sz="2500" b="1" dirty="0" err="1">
                <a:solidFill>
                  <a:srgbClr val="0070C0"/>
                </a:solidFill>
              </a:rPr>
              <a:t>nella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nostra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scuola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od</a:t>
            </a:r>
            <a:r>
              <a:rPr lang="es-ES_tradnl" sz="2500" b="1" dirty="0">
                <a:solidFill>
                  <a:srgbClr val="0070C0"/>
                </a:solidFill>
              </a:rPr>
              <a:t> anche se </a:t>
            </a:r>
            <a:r>
              <a:rPr lang="es-ES_tradnl" sz="2500" b="1" dirty="0" err="1">
                <a:solidFill>
                  <a:srgbClr val="0070C0"/>
                </a:solidFill>
              </a:rPr>
              <a:t>li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abbiamo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incontrati</a:t>
            </a:r>
            <a:r>
              <a:rPr lang="es-ES_tradnl" sz="2500" b="1" dirty="0">
                <a:solidFill>
                  <a:srgbClr val="0070C0"/>
                </a:solidFill>
              </a:rPr>
              <a:t> una sola volta</a:t>
            </a:r>
            <a:r>
              <a:rPr lang="es-ES_tradnl" sz="2500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endParaRPr lang="es-ES_tradnl" sz="2500" b="1" dirty="0" smtClean="0">
              <a:solidFill>
                <a:srgbClr val="0070C0"/>
              </a:solidFill>
            </a:endParaRPr>
          </a:p>
          <a:p>
            <a:pPr algn="ctr"/>
            <a:endParaRPr lang="es-ES_tradnl" sz="2500" b="1" dirty="0">
              <a:solidFill>
                <a:srgbClr val="0070C0"/>
              </a:solidFill>
            </a:endParaRPr>
          </a:p>
          <a:p>
            <a:pPr algn="ctr"/>
            <a:endParaRPr lang="es-ES_tradnl" sz="2500" b="1" dirty="0" smtClean="0">
              <a:solidFill>
                <a:srgbClr val="0070C0"/>
              </a:solidFill>
            </a:endParaRPr>
          </a:p>
        </p:txBody>
      </p:sp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2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  <p:pic>
        <p:nvPicPr>
          <p:cNvPr id="24580" name="Picture 4" descr="http://t3.gstatic.com/images?q=tbn:ANd9GcRpcYAKJij6DRsGh4KFieE1Y3igZQkhzShkhCmCB0Pof3GeJI6W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715008" y="5357826"/>
            <a:ext cx="1966907" cy="11842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00562" y="1643074"/>
            <a:ext cx="571504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XXIII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500" b="1" dirty="0" smtClean="0">
                <a:solidFill>
                  <a:srgbClr val="0070C0"/>
                </a:solidFill>
              </a:rPr>
              <a:t>La </a:t>
            </a:r>
            <a:r>
              <a:rPr lang="pt-BR" sz="2500" b="1" dirty="0" err="1">
                <a:solidFill>
                  <a:srgbClr val="0070C0"/>
                </a:solidFill>
              </a:rPr>
              <a:t>autoritá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dell´educatore</a:t>
            </a:r>
            <a:r>
              <a:rPr lang="pt-BR" sz="2500" b="1" dirty="0">
                <a:solidFill>
                  <a:srgbClr val="0070C0"/>
                </a:solidFill>
              </a:rPr>
              <a:t> deve </a:t>
            </a:r>
            <a:r>
              <a:rPr lang="pt-BR" sz="2500" b="1" dirty="0" err="1">
                <a:solidFill>
                  <a:srgbClr val="0070C0"/>
                </a:solidFill>
              </a:rPr>
              <a:t>nascere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dall´amore</a:t>
            </a:r>
            <a:r>
              <a:rPr lang="pt-BR" sz="2500" b="1" dirty="0">
                <a:solidFill>
                  <a:srgbClr val="0070C0"/>
                </a:solidFill>
              </a:rPr>
              <a:t> e </a:t>
            </a:r>
            <a:r>
              <a:rPr lang="pt-BR" sz="2500" b="1" dirty="0" err="1">
                <a:solidFill>
                  <a:srgbClr val="0070C0"/>
                </a:solidFill>
              </a:rPr>
              <a:t>dalla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confidenza</a:t>
            </a:r>
            <a:r>
              <a:rPr lang="pt-BR" sz="2500" b="1" dirty="0">
                <a:solidFill>
                  <a:srgbClr val="0070C0"/>
                </a:solidFill>
              </a:rPr>
              <a:t>  e </a:t>
            </a:r>
            <a:r>
              <a:rPr lang="pt-BR" sz="2500" b="1" dirty="0" err="1">
                <a:solidFill>
                  <a:srgbClr val="0070C0"/>
                </a:solidFill>
              </a:rPr>
              <a:t>non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dal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timore</a:t>
            </a:r>
            <a:r>
              <a:rPr lang="pt-BR" sz="2500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endParaRPr lang="pt-BR" sz="2500" b="1" dirty="0">
              <a:solidFill>
                <a:srgbClr val="0070C0"/>
              </a:solidFill>
            </a:endParaRPr>
          </a:p>
          <a:p>
            <a:pPr algn="ctr"/>
            <a:endParaRPr lang="pt-BR" sz="2500" b="1" dirty="0" smtClean="0">
              <a:solidFill>
                <a:srgbClr val="0070C0"/>
              </a:solidFill>
            </a:endParaRPr>
          </a:p>
          <a:p>
            <a:pPr algn="ctr"/>
            <a:endParaRPr lang="pt-BR" sz="2500" b="1" dirty="0">
              <a:solidFill>
                <a:srgbClr val="0070C0"/>
              </a:solidFill>
            </a:endParaRPr>
          </a:p>
          <a:p>
            <a:pPr algn="ctr"/>
            <a:endParaRPr lang="es-CL" sz="2500" b="1" dirty="0">
              <a:solidFill>
                <a:srgbClr val="0070C0"/>
              </a:solidFill>
            </a:endParaRPr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643446"/>
            <a:ext cx="1771653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00562" y="1643074"/>
            <a:ext cx="571504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XXIV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 err="1" smtClean="0">
                <a:solidFill>
                  <a:srgbClr val="0070C0"/>
                </a:solidFill>
              </a:rPr>
              <a:t>L´efficacia</a:t>
            </a:r>
            <a:r>
              <a:rPr lang="pt-BR" sz="2800" b="1" dirty="0" smtClean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del</a:t>
            </a:r>
            <a:r>
              <a:rPr lang="pt-BR" sz="2800" b="1" dirty="0">
                <a:solidFill>
                  <a:srgbClr val="0070C0"/>
                </a:solidFill>
              </a:rPr>
              <a:t> lavore educativo </a:t>
            </a:r>
            <a:r>
              <a:rPr lang="pt-BR" sz="2800" b="1" dirty="0" err="1">
                <a:solidFill>
                  <a:srgbClr val="0070C0"/>
                </a:solidFill>
              </a:rPr>
              <a:t>dipende</a:t>
            </a:r>
            <a:r>
              <a:rPr lang="pt-BR" sz="2800" b="1" dirty="0">
                <a:solidFill>
                  <a:srgbClr val="0070C0"/>
                </a:solidFill>
              </a:rPr>
              <a:t> sopra </a:t>
            </a:r>
            <a:r>
              <a:rPr lang="pt-BR" sz="2800" b="1" dirty="0" err="1">
                <a:solidFill>
                  <a:srgbClr val="0070C0"/>
                </a:solidFill>
              </a:rPr>
              <a:t>tutto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dall´affeto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che</a:t>
            </a:r>
            <a:r>
              <a:rPr lang="pt-BR" sz="2800" b="1" dirty="0">
                <a:solidFill>
                  <a:srgbClr val="0070C0"/>
                </a:solidFill>
              </a:rPr>
              <a:t> sente </a:t>
            </a:r>
            <a:r>
              <a:rPr lang="pt-BR" sz="2800" b="1" dirty="0" err="1">
                <a:solidFill>
                  <a:srgbClr val="0070C0"/>
                </a:solidFill>
              </a:rPr>
              <a:t>l´educatore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endParaRPr lang="pt-BR" sz="2800" b="1" dirty="0" smtClean="0">
              <a:solidFill>
                <a:srgbClr val="0070C0"/>
              </a:solidFill>
            </a:endParaRPr>
          </a:p>
          <a:p>
            <a:pPr algn="ctr"/>
            <a:endParaRPr lang="pt-BR" sz="2800" b="1" dirty="0">
              <a:solidFill>
                <a:srgbClr val="0070C0"/>
              </a:solidFill>
            </a:endParaRPr>
          </a:p>
          <a:p>
            <a:pPr algn="ctr"/>
            <a:endParaRPr lang="pt-BR" sz="2800" b="1" dirty="0" smtClean="0">
              <a:solidFill>
                <a:srgbClr val="0070C0"/>
              </a:solidFill>
            </a:endParaRPr>
          </a:p>
          <a:p>
            <a:pPr algn="ctr"/>
            <a:endParaRPr lang="pt-BR" sz="2800" b="1" dirty="0">
              <a:solidFill>
                <a:srgbClr val="0070C0"/>
              </a:solidFill>
            </a:endParaRPr>
          </a:p>
          <a:p>
            <a:pPr algn="ctr"/>
            <a:endParaRPr lang="es-CL" sz="2800" b="1" dirty="0">
              <a:solidFill>
                <a:srgbClr val="0070C0"/>
              </a:solidFill>
            </a:endParaRPr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1122806">
            <a:off x="5830056" y="4806868"/>
            <a:ext cx="1452194" cy="176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00562" y="1643074"/>
            <a:ext cx="571504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XXV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800" b="1" dirty="0" err="1" smtClean="0">
                <a:solidFill>
                  <a:srgbClr val="0070C0"/>
                </a:solidFill>
              </a:rPr>
              <a:t>Bisogna</a:t>
            </a:r>
            <a:r>
              <a:rPr lang="es-ES_tradnl" sz="2800" b="1" dirty="0" smtClean="0">
                <a:solidFill>
                  <a:srgbClr val="0070C0"/>
                </a:solidFill>
              </a:rPr>
              <a:t> </a:t>
            </a:r>
            <a:r>
              <a:rPr lang="es-ES_tradnl" sz="2800" b="1" dirty="0" err="1">
                <a:solidFill>
                  <a:srgbClr val="0070C0"/>
                </a:solidFill>
              </a:rPr>
              <a:t>voler</a:t>
            </a:r>
            <a:r>
              <a:rPr lang="es-ES_tradnl" sz="2800" b="1" dirty="0">
                <a:solidFill>
                  <a:srgbClr val="0070C0"/>
                </a:solidFill>
              </a:rPr>
              <a:t> bene a </a:t>
            </a:r>
            <a:r>
              <a:rPr lang="es-ES_tradnl" sz="2800" b="1" dirty="0" err="1">
                <a:solidFill>
                  <a:srgbClr val="0070C0"/>
                </a:solidFill>
              </a:rPr>
              <a:t>ciascun</a:t>
            </a:r>
            <a:r>
              <a:rPr lang="es-ES_tradnl" sz="2800" b="1" dirty="0">
                <a:solidFill>
                  <a:srgbClr val="0070C0"/>
                </a:solidFill>
              </a:rPr>
              <a:t> </a:t>
            </a:r>
            <a:r>
              <a:rPr lang="es-ES_tradnl" sz="2800" b="1" dirty="0" err="1">
                <a:solidFill>
                  <a:srgbClr val="0070C0"/>
                </a:solidFill>
              </a:rPr>
              <a:t>alunno</a:t>
            </a:r>
            <a:r>
              <a:rPr lang="es-ES_tradnl" sz="2800" b="1" dirty="0">
                <a:solidFill>
                  <a:srgbClr val="0070C0"/>
                </a:solidFill>
              </a:rPr>
              <a:t> con un </a:t>
            </a:r>
            <a:r>
              <a:rPr lang="es-ES_tradnl" sz="2800" b="1" dirty="0" err="1">
                <a:solidFill>
                  <a:srgbClr val="0070C0"/>
                </a:solidFill>
              </a:rPr>
              <a:t>amore</a:t>
            </a:r>
            <a:r>
              <a:rPr lang="es-ES_tradnl" sz="2800" b="1" dirty="0">
                <a:solidFill>
                  <a:srgbClr val="0070C0"/>
                </a:solidFill>
              </a:rPr>
              <a:t> </a:t>
            </a:r>
            <a:r>
              <a:rPr lang="es-ES_tradnl" sz="2800" b="1" dirty="0" err="1">
                <a:solidFill>
                  <a:srgbClr val="0070C0"/>
                </a:solidFill>
              </a:rPr>
              <a:t>particolare</a:t>
            </a:r>
            <a:r>
              <a:rPr lang="es-ES_tradnl" sz="2800" b="1" dirty="0">
                <a:solidFill>
                  <a:srgbClr val="0070C0"/>
                </a:solidFill>
              </a:rPr>
              <a:t>, di </a:t>
            </a:r>
            <a:r>
              <a:rPr lang="es-ES_tradnl" sz="2800" b="1" dirty="0" err="1">
                <a:solidFill>
                  <a:srgbClr val="0070C0"/>
                </a:solidFill>
              </a:rPr>
              <a:t>predilezione</a:t>
            </a:r>
            <a:r>
              <a:rPr lang="es-ES_tradnl" sz="2800" b="1" dirty="0">
                <a:solidFill>
                  <a:srgbClr val="0070C0"/>
                </a:solidFill>
              </a:rPr>
              <a:t> </a:t>
            </a:r>
            <a:r>
              <a:rPr lang="es-ES_tradnl" sz="2800" b="1" dirty="0" err="1">
                <a:solidFill>
                  <a:srgbClr val="0070C0"/>
                </a:solidFill>
              </a:rPr>
              <a:t>ed</a:t>
            </a:r>
            <a:r>
              <a:rPr lang="es-ES_tradnl" sz="2800" b="1" dirty="0">
                <a:solidFill>
                  <a:srgbClr val="0070C0"/>
                </a:solidFill>
              </a:rPr>
              <a:t> </a:t>
            </a:r>
            <a:r>
              <a:rPr lang="es-ES_tradnl" sz="2800" b="1" dirty="0" smtClean="0">
                <a:solidFill>
                  <a:srgbClr val="0070C0"/>
                </a:solidFill>
              </a:rPr>
              <a:t>único</a:t>
            </a:r>
          </a:p>
          <a:p>
            <a:pPr algn="ctr"/>
            <a:endParaRPr lang="es-ES_tradnl" sz="2800" b="1" dirty="0">
              <a:solidFill>
                <a:srgbClr val="0070C0"/>
              </a:solidFill>
            </a:endParaRPr>
          </a:p>
          <a:p>
            <a:pPr algn="ctr"/>
            <a:endParaRPr lang="es-ES_tradnl" sz="2800" b="1" dirty="0" smtClean="0">
              <a:solidFill>
                <a:srgbClr val="0070C0"/>
              </a:solidFill>
            </a:endParaRPr>
          </a:p>
          <a:p>
            <a:pPr algn="ctr"/>
            <a:endParaRPr lang="es-CL" sz="2800" b="1" dirty="0">
              <a:solidFill>
                <a:srgbClr val="0070C0"/>
              </a:solidFill>
            </a:endParaRPr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357826"/>
            <a:ext cx="11620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00562" y="1643074"/>
            <a:ext cx="571504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XXVI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 err="1" smtClean="0">
                <a:solidFill>
                  <a:srgbClr val="0070C0"/>
                </a:solidFill>
              </a:rPr>
              <a:t>Bisogna</a:t>
            </a:r>
            <a:r>
              <a:rPr lang="pt-BR" sz="2800" b="1" dirty="0" smtClean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richiamare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l´attezione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con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affabilitá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affinché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nessun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alunno</a:t>
            </a:r>
            <a:r>
              <a:rPr lang="pt-BR" sz="2800" b="1" dirty="0">
                <a:solidFill>
                  <a:srgbClr val="0070C0"/>
                </a:solidFill>
              </a:rPr>
              <a:t> o </a:t>
            </a:r>
            <a:r>
              <a:rPr lang="pt-BR" sz="2800" b="1" dirty="0" err="1">
                <a:solidFill>
                  <a:srgbClr val="0070C0"/>
                </a:solidFill>
              </a:rPr>
              <a:t>alunna</a:t>
            </a:r>
            <a:r>
              <a:rPr lang="pt-BR" sz="2800" b="1" dirty="0">
                <a:solidFill>
                  <a:srgbClr val="0070C0"/>
                </a:solidFill>
              </a:rPr>
              <a:t> se </a:t>
            </a:r>
            <a:r>
              <a:rPr lang="pt-BR" sz="2800" b="1" dirty="0" err="1">
                <a:solidFill>
                  <a:srgbClr val="0070C0"/>
                </a:solidFill>
              </a:rPr>
              <a:t>ne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vada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amareggiato</a:t>
            </a:r>
            <a:r>
              <a:rPr lang="pt-BR" sz="2800" b="1" dirty="0">
                <a:solidFill>
                  <a:srgbClr val="0070C0"/>
                </a:solidFill>
              </a:rPr>
              <a:t> o </a:t>
            </a:r>
            <a:r>
              <a:rPr lang="pt-BR" sz="2800" b="1" dirty="0" err="1" smtClean="0">
                <a:solidFill>
                  <a:srgbClr val="0070C0"/>
                </a:solidFill>
              </a:rPr>
              <a:t>irritato</a:t>
            </a:r>
            <a:endParaRPr lang="pt-BR" sz="2800" b="1" dirty="0" smtClean="0">
              <a:solidFill>
                <a:srgbClr val="0070C0"/>
              </a:solidFill>
            </a:endParaRPr>
          </a:p>
          <a:p>
            <a:pPr algn="ctr"/>
            <a:endParaRPr lang="pt-BR" sz="2800" b="1" dirty="0">
              <a:solidFill>
                <a:srgbClr val="0070C0"/>
              </a:solidFill>
            </a:endParaRPr>
          </a:p>
          <a:p>
            <a:pPr algn="ctr"/>
            <a:endParaRPr lang="pt-BR" sz="2800" b="1" dirty="0">
              <a:solidFill>
                <a:srgbClr val="0070C0"/>
              </a:solidFill>
            </a:endParaRPr>
          </a:p>
          <a:p>
            <a:pPr algn="ctr"/>
            <a:endParaRPr lang="es-CL" sz="2800" b="1" dirty="0">
              <a:solidFill>
                <a:srgbClr val="0070C0"/>
              </a:solidFill>
            </a:endParaRPr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143512"/>
            <a:ext cx="128588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00562" y="1643074"/>
            <a:ext cx="571504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100" dirty="0" smtClean="0"/>
              <a:t>XXVII</a:t>
            </a:r>
            <a:endParaRPr lang="es-CL" sz="105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rgbClr val="0070C0"/>
                </a:solidFill>
              </a:rPr>
              <a:t>Il </a:t>
            </a:r>
            <a:r>
              <a:rPr lang="pt-BR" sz="2600" b="1" dirty="0">
                <a:solidFill>
                  <a:srgbClr val="0070C0"/>
                </a:solidFill>
              </a:rPr>
              <a:t>lavoro educativo, </a:t>
            </a:r>
            <a:r>
              <a:rPr lang="pt-BR" sz="2600" b="1" dirty="0" err="1">
                <a:solidFill>
                  <a:srgbClr val="0070C0"/>
                </a:solidFill>
              </a:rPr>
              <a:t>sarebbe</a:t>
            </a:r>
            <a:r>
              <a:rPr lang="pt-BR" sz="2600" b="1" dirty="0">
                <a:solidFill>
                  <a:srgbClr val="0070C0"/>
                </a:solidFill>
              </a:rPr>
              <a:t> </a:t>
            </a:r>
            <a:r>
              <a:rPr lang="pt-BR" sz="2600" b="1" dirty="0" err="1">
                <a:solidFill>
                  <a:srgbClr val="0070C0"/>
                </a:solidFill>
              </a:rPr>
              <a:t>sterile</a:t>
            </a:r>
            <a:r>
              <a:rPr lang="pt-BR" sz="2600" b="1" dirty="0">
                <a:solidFill>
                  <a:srgbClr val="0070C0"/>
                </a:solidFill>
              </a:rPr>
              <a:t> se </a:t>
            </a:r>
            <a:r>
              <a:rPr lang="pt-BR" sz="2600" b="1" dirty="0" err="1">
                <a:solidFill>
                  <a:srgbClr val="0070C0"/>
                </a:solidFill>
              </a:rPr>
              <a:t>l´alunno</a:t>
            </a:r>
            <a:r>
              <a:rPr lang="pt-BR" sz="2600" b="1" dirty="0">
                <a:solidFill>
                  <a:srgbClr val="0070C0"/>
                </a:solidFill>
              </a:rPr>
              <a:t> o </a:t>
            </a:r>
            <a:r>
              <a:rPr lang="pt-BR" sz="2600" b="1" dirty="0" err="1">
                <a:solidFill>
                  <a:srgbClr val="0070C0"/>
                </a:solidFill>
              </a:rPr>
              <a:t>alunna</a:t>
            </a:r>
            <a:r>
              <a:rPr lang="pt-BR" sz="2600" b="1" dirty="0">
                <a:solidFill>
                  <a:srgbClr val="0070C0"/>
                </a:solidFill>
              </a:rPr>
              <a:t> </a:t>
            </a:r>
            <a:r>
              <a:rPr lang="pt-BR" sz="2600" b="1" dirty="0" err="1">
                <a:solidFill>
                  <a:srgbClr val="0070C0"/>
                </a:solidFill>
              </a:rPr>
              <a:t>dicesse</a:t>
            </a:r>
            <a:r>
              <a:rPr lang="pt-BR" sz="2600" b="1" dirty="0">
                <a:solidFill>
                  <a:srgbClr val="0070C0"/>
                </a:solidFill>
              </a:rPr>
              <a:t>:</a:t>
            </a:r>
            <a:endParaRPr lang="es-CL" sz="2600" b="1" dirty="0">
              <a:solidFill>
                <a:srgbClr val="0070C0"/>
              </a:solidFill>
            </a:endParaRPr>
          </a:p>
          <a:p>
            <a:pPr algn="ctr"/>
            <a:r>
              <a:rPr lang="pt-BR" sz="2600" b="1" dirty="0" err="1">
                <a:solidFill>
                  <a:srgbClr val="0070C0"/>
                </a:solidFill>
              </a:rPr>
              <a:t>Non</a:t>
            </a:r>
            <a:r>
              <a:rPr lang="pt-BR" sz="2600" b="1" dirty="0">
                <a:solidFill>
                  <a:srgbClr val="0070C0"/>
                </a:solidFill>
              </a:rPr>
              <a:t> sono </a:t>
            </a:r>
            <a:r>
              <a:rPr lang="pt-BR" sz="2600" b="1" dirty="0" err="1">
                <a:solidFill>
                  <a:srgbClr val="0070C0"/>
                </a:solidFill>
              </a:rPr>
              <a:t>conosciuto</a:t>
            </a:r>
            <a:endParaRPr lang="es-CL" sz="2600" b="1" dirty="0">
              <a:solidFill>
                <a:srgbClr val="0070C0"/>
              </a:solidFill>
            </a:endParaRPr>
          </a:p>
          <a:p>
            <a:pPr algn="ctr"/>
            <a:r>
              <a:rPr lang="pt-BR" sz="2600" b="1" dirty="0" err="1">
                <a:solidFill>
                  <a:srgbClr val="0070C0"/>
                </a:solidFill>
              </a:rPr>
              <a:t>Non</a:t>
            </a:r>
            <a:r>
              <a:rPr lang="pt-BR" sz="2600" b="1" dirty="0">
                <a:solidFill>
                  <a:srgbClr val="0070C0"/>
                </a:solidFill>
              </a:rPr>
              <a:t> sono </a:t>
            </a:r>
            <a:r>
              <a:rPr lang="pt-BR" sz="2600" b="1" dirty="0" err="1">
                <a:solidFill>
                  <a:srgbClr val="0070C0"/>
                </a:solidFill>
              </a:rPr>
              <a:t>compreso</a:t>
            </a:r>
            <a:endParaRPr lang="es-CL" sz="2600" b="1" dirty="0">
              <a:solidFill>
                <a:srgbClr val="0070C0"/>
              </a:solidFill>
            </a:endParaRPr>
          </a:p>
          <a:p>
            <a:pPr algn="ctr"/>
            <a:r>
              <a:rPr lang="pt-BR" sz="2600" b="1" dirty="0">
                <a:solidFill>
                  <a:srgbClr val="0070C0"/>
                </a:solidFill>
              </a:rPr>
              <a:t>Nos sono </a:t>
            </a:r>
            <a:r>
              <a:rPr lang="pt-BR" sz="2600" b="1" dirty="0" smtClean="0">
                <a:solidFill>
                  <a:srgbClr val="0070C0"/>
                </a:solidFill>
              </a:rPr>
              <a:t>Amato</a:t>
            </a:r>
            <a:endParaRPr lang="pt-BR" sz="2600" b="1" dirty="0">
              <a:solidFill>
                <a:srgbClr val="0070C0"/>
              </a:solidFill>
            </a:endParaRPr>
          </a:p>
          <a:p>
            <a:pPr algn="ctr"/>
            <a:endParaRPr lang="pt-BR" sz="2600" b="1" dirty="0" smtClean="0">
              <a:solidFill>
                <a:srgbClr val="0070C0"/>
              </a:solidFill>
            </a:endParaRPr>
          </a:p>
          <a:p>
            <a:pPr algn="ctr"/>
            <a:endParaRPr lang="pt-BR" sz="2600" b="1" dirty="0">
              <a:solidFill>
                <a:srgbClr val="0070C0"/>
              </a:solidFill>
            </a:endParaRPr>
          </a:p>
          <a:p>
            <a:pPr algn="ctr"/>
            <a:endParaRPr lang="es-CL" sz="2600" b="1" dirty="0">
              <a:solidFill>
                <a:srgbClr val="0070C0"/>
              </a:solidFill>
            </a:endParaRPr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485344">
            <a:off x="5286380" y="5715016"/>
            <a:ext cx="9525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429124" y="1643074"/>
            <a:ext cx="642942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100" dirty="0" smtClean="0"/>
              <a:t>XXVIII</a:t>
            </a:r>
            <a:endParaRPr lang="es-CL" sz="105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rgbClr val="0070C0"/>
                </a:solidFill>
              </a:rPr>
              <a:t>I </a:t>
            </a:r>
            <a:r>
              <a:rPr lang="pt-BR" sz="3200" b="1" dirty="0" err="1">
                <a:solidFill>
                  <a:srgbClr val="0070C0"/>
                </a:solidFill>
              </a:rPr>
              <a:t>rimproveri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non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devono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opprimere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l´alunno</a:t>
            </a:r>
            <a:r>
              <a:rPr lang="pt-BR" sz="3200" b="1" dirty="0">
                <a:solidFill>
                  <a:srgbClr val="0070C0"/>
                </a:solidFill>
              </a:rPr>
              <a:t>, per </a:t>
            </a:r>
            <a:r>
              <a:rPr lang="pt-BR" sz="3200" b="1" dirty="0" err="1">
                <a:solidFill>
                  <a:srgbClr val="0070C0"/>
                </a:solidFill>
              </a:rPr>
              <a:t>el</a:t>
            </a:r>
            <a:r>
              <a:rPr lang="pt-BR" sz="3200" b="1" dirty="0">
                <a:solidFill>
                  <a:srgbClr val="0070C0"/>
                </a:solidFill>
              </a:rPr>
              <a:t> contrario, </a:t>
            </a:r>
            <a:r>
              <a:rPr lang="pt-BR" sz="3200" b="1" dirty="0" err="1" smtClean="0">
                <a:solidFill>
                  <a:srgbClr val="0070C0"/>
                </a:solidFill>
              </a:rPr>
              <a:t>animarlo</a:t>
            </a:r>
            <a:endParaRPr lang="pt-BR" sz="3200" b="1" dirty="0" smtClean="0">
              <a:solidFill>
                <a:srgbClr val="0070C0"/>
              </a:solidFill>
            </a:endParaRPr>
          </a:p>
          <a:p>
            <a:pPr algn="ctr"/>
            <a:endParaRPr lang="pt-BR" sz="3200" b="1" dirty="0">
              <a:solidFill>
                <a:srgbClr val="0070C0"/>
              </a:solidFill>
            </a:endParaRPr>
          </a:p>
          <a:p>
            <a:pPr algn="ctr"/>
            <a:endParaRPr lang="pt-BR" sz="3200" b="1" dirty="0" smtClean="0">
              <a:solidFill>
                <a:srgbClr val="0070C0"/>
              </a:solidFill>
            </a:endParaRPr>
          </a:p>
          <a:p>
            <a:pPr algn="ctr"/>
            <a:endParaRPr lang="es-CL" sz="3200" b="1" dirty="0">
              <a:solidFill>
                <a:srgbClr val="0070C0"/>
              </a:solidFill>
            </a:endParaRPr>
          </a:p>
        </p:txBody>
      </p:sp>
      <p:pic>
        <p:nvPicPr>
          <p:cNvPr id="7" name="6 Imagen" descr="http://t1.gstatic.com/images?q=tbn:ANd9GcQbtzpDv9GHUcQD7u4pRQzunpdqgpSBj_mNR9pkOzOjkcGVhDNcP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5357826"/>
            <a:ext cx="1147764" cy="1309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  <p:pic>
        <p:nvPicPr>
          <p:cNvPr id="9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152400" y="15240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214810" y="1071546"/>
            <a:ext cx="4286280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643437" y="1643074"/>
            <a:ext cx="428629" cy="785794"/>
          </a:xfrm>
          <a:prstGeom prst="homePlat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600" dirty="0" smtClean="0"/>
              <a:t>II</a:t>
            </a:r>
            <a:endParaRPr lang="es-CL" sz="16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sz="2800" b="1" dirty="0" smtClean="0">
              <a:solidFill>
                <a:srgbClr val="0070C0"/>
              </a:solidFill>
            </a:endParaRPr>
          </a:p>
          <a:p>
            <a:pPr algn="ctr"/>
            <a:endParaRPr lang="es-ES_tradnl" sz="2800" b="1" dirty="0">
              <a:solidFill>
                <a:srgbClr val="0070C0"/>
              </a:solidFill>
            </a:endParaRPr>
          </a:p>
          <a:p>
            <a:pPr algn="ctr"/>
            <a:endParaRPr lang="es-ES_tradnl" sz="2800" b="1" dirty="0" smtClean="0">
              <a:solidFill>
                <a:srgbClr val="0070C0"/>
              </a:solidFill>
            </a:endParaRPr>
          </a:p>
          <a:p>
            <a:pPr algn="ctr"/>
            <a:endParaRPr lang="es-ES_tradnl" sz="2800" b="1" dirty="0">
              <a:solidFill>
                <a:srgbClr val="0070C0"/>
              </a:solidFill>
            </a:endParaRPr>
          </a:p>
          <a:p>
            <a:pPr algn="ctr"/>
            <a:endParaRPr lang="es-ES_tradnl" sz="2800" b="1" dirty="0" smtClean="0">
              <a:solidFill>
                <a:srgbClr val="0070C0"/>
              </a:solidFill>
            </a:endParaRPr>
          </a:p>
          <a:p>
            <a:pPr algn="ctr"/>
            <a:endParaRPr lang="es-ES_tradnl" sz="2800" b="1" dirty="0">
              <a:solidFill>
                <a:srgbClr val="0070C0"/>
              </a:solidFill>
            </a:endParaRPr>
          </a:p>
          <a:p>
            <a:pPr algn="ctr"/>
            <a:endParaRPr lang="es-ES_tradnl" sz="2800" b="1" dirty="0" smtClean="0">
              <a:solidFill>
                <a:srgbClr val="0070C0"/>
              </a:solidFill>
            </a:endParaRPr>
          </a:p>
          <a:p>
            <a:pPr algn="ctr"/>
            <a:endParaRPr lang="es-ES_tradnl" sz="2800" b="1" dirty="0" smtClean="0">
              <a:solidFill>
                <a:srgbClr val="0070C0"/>
              </a:solidFill>
            </a:endParaRPr>
          </a:p>
          <a:p>
            <a:pPr algn="ctr"/>
            <a:endParaRPr lang="es-ES_tradnl" sz="2800" b="1" dirty="0">
              <a:solidFill>
                <a:srgbClr val="0070C0"/>
              </a:solidFill>
            </a:endParaRPr>
          </a:p>
          <a:p>
            <a:pPr algn="ctr"/>
            <a:endParaRPr lang="es-ES_tradnl" sz="2800" b="1" dirty="0" smtClean="0">
              <a:solidFill>
                <a:srgbClr val="0070C0"/>
              </a:solidFill>
            </a:endParaRPr>
          </a:p>
          <a:p>
            <a:pPr algn="ctr"/>
            <a:endParaRPr lang="es-ES_tradnl" sz="2800" b="1" dirty="0">
              <a:solidFill>
                <a:srgbClr val="0070C0"/>
              </a:solidFill>
            </a:endParaRPr>
          </a:p>
          <a:p>
            <a:pPr algn="ctr"/>
            <a:r>
              <a:rPr lang="es-ES_tradnl" sz="2800" b="1" dirty="0" err="1" smtClean="0">
                <a:solidFill>
                  <a:srgbClr val="0070C0"/>
                </a:solidFill>
              </a:rPr>
              <a:t>Sempre</a:t>
            </a:r>
            <a:r>
              <a:rPr lang="es-ES_tradnl" sz="2800" b="1" dirty="0">
                <a:solidFill>
                  <a:srgbClr val="0070C0"/>
                </a:solidFill>
              </a:rPr>
              <a:t>, che lo </a:t>
            </a:r>
            <a:r>
              <a:rPr lang="es-ES_tradnl" sz="2800" b="1" dirty="0" err="1">
                <a:solidFill>
                  <a:srgbClr val="0070C0"/>
                </a:solidFill>
              </a:rPr>
              <a:t>potete</a:t>
            </a:r>
            <a:r>
              <a:rPr lang="es-ES_tradnl" sz="2800" b="1" dirty="0">
                <a:solidFill>
                  <a:srgbClr val="0070C0"/>
                </a:solidFill>
              </a:rPr>
              <a:t>, </a:t>
            </a:r>
            <a:r>
              <a:rPr lang="es-ES_tradnl" sz="2800" b="1" dirty="0" err="1">
                <a:solidFill>
                  <a:srgbClr val="0070C0"/>
                </a:solidFill>
              </a:rPr>
              <a:t>cercate</a:t>
            </a:r>
            <a:r>
              <a:rPr lang="es-ES_tradnl" sz="2800" b="1" dirty="0">
                <a:solidFill>
                  <a:srgbClr val="0070C0"/>
                </a:solidFill>
              </a:rPr>
              <a:t> </a:t>
            </a:r>
            <a:r>
              <a:rPr lang="es-ES_tradnl" sz="2800" b="1" dirty="0" err="1">
                <a:solidFill>
                  <a:srgbClr val="0070C0"/>
                </a:solidFill>
              </a:rPr>
              <a:t>senaza</a:t>
            </a:r>
            <a:r>
              <a:rPr lang="es-ES_tradnl" sz="2800" b="1" dirty="0">
                <a:solidFill>
                  <a:srgbClr val="0070C0"/>
                </a:solidFill>
              </a:rPr>
              <a:t> tregua , i</a:t>
            </a:r>
            <a:endParaRPr lang="es-CL" sz="2800" b="1" dirty="0">
              <a:solidFill>
                <a:srgbClr val="0070C0"/>
              </a:solidFill>
            </a:endParaRPr>
          </a:p>
          <a:p>
            <a:pPr algn="ctr"/>
            <a:r>
              <a:rPr lang="es-ES_tradnl" sz="2800" b="1" dirty="0">
                <a:solidFill>
                  <a:srgbClr val="0070C0"/>
                </a:solidFill>
              </a:rPr>
              <a:t>l bene </a:t>
            </a:r>
            <a:r>
              <a:rPr lang="es-ES_tradnl" sz="2800" b="1" dirty="0" err="1">
                <a:solidFill>
                  <a:srgbClr val="0070C0"/>
                </a:solidFill>
              </a:rPr>
              <a:t>degli</a:t>
            </a:r>
            <a:r>
              <a:rPr lang="es-ES_tradnl" sz="2800" b="1" dirty="0">
                <a:solidFill>
                  <a:srgbClr val="0070C0"/>
                </a:solidFill>
              </a:rPr>
              <a:t> </a:t>
            </a:r>
            <a:r>
              <a:rPr lang="es-ES_tradnl" sz="2800" b="1" dirty="0" err="1">
                <a:solidFill>
                  <a:srgbClr val="0070C0"/>
                </a:solidFill>
              </a:rPr>
              <a:t>altri</a:t>
            </a:r>
            <a:r>
              <a:rPr lang="es-ES_tradnl" sz="2800" b="1" dirty="0">
                <a:solidFill>
                  <a:srgbClr val="0070C0"/>
                </a:solidFill>
              </a:rPr>
              <a:t>, per la </a:t>
            </a:r>
            <a:r>
              <a:rPr lang="es-ES_tradnl" sz="2800" b="1" dirty="0" err="1">
                <a:solidFill>
                  <a:srgbClr val="0070C0"/>
                </a:solidFill>
              </a:rPr>
              <a:t>maggior</a:t>
            </a:r>
            <a:r>
              <a:rPr lang="es-ES_tradnl" sz="2800" b="1" dirty="0">
                <a:solidFill>
                  <a:srgbClr val="0070C0"/>
                </a:solidFill>
              </a:rPr>
              <a:t>  Gloria di </a:t>
            </a:r>
            <a:r>
              <a:rPr lang="es-ES_tradnl" sz="2800" b="1" dirty="0" smtClean="0">
                <a:solidFill>
                  <a:srgbClr val="0070C0"/>
                </a:solidFill>
              </a:rPr>
              <a:t>Dios</a:t>
            </a:r>
          </a:p>
          <a:p>
            <a:pPr algn="ctr"/>
            <a:endParaRPr lang="es-ES_tradnl" sz="2800" b="1" dirty="0">
              <a:solidFill>
                <a:srgbClr val="0070C0"/>
              </a:solidFill>
            </a:endParaRPr>
          </a:p>
          <a:p>
            <a:pPr algn="ctr"/>
            <a:endParaRPr lang="es-ES_tradnl" sz="2800" b="1" dirty="0" smtClean="0">
              <a:solidFill>
                <a:srgbClr val="0070C0"/>
              </a:solidFill>
            </a:endParaRPr>
          </a:p>
          <a:p>
            <a:endParaRPr lang="es-ES_tradnl" sz="2800" b="1" dirty="0"/>
          </a:p>
          <a:p>
            <a:endParaRPr lang="es-ES_tradnl" sz="2800" b="1" dirty="0" smtClean="0"/>
          </a:p>
          <a:p>
            <a:endParaRPr lang="es-ES_tradnl" sz="2800" b="1" dirty="0"/>
          </a:p>
          <a:p>
            <a:endParaRPr lang="es-ES_tradnl" sz="2800" b="1" dirty="0" smtClean="0"/>
          </a:p>
          <a:p>
            <a:endParaRPr lang="es-ES_tradnl" sz="2800" b="1" dirty="0"/>
          </a:p>
          <a:p>
            <a:endParaRPr lang="es-ES_tradnl" sz="2800" b="1" dirty="0" smtClean="0"/>
          </a:p>
        </p:txBody>
      </p:sp>
      <p:pic>
        <p:nvPicPr>
          <p:cNvPr id="7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2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  <p:pic>
        <p:nvPicPr>
          <p:cNvPr id="8" name="7 Imagen" descr="http://t3.gstatic.com/images?q=tbn:ANd9GcQbWzVxEbTRNWZWcRrSifp9TSJFuq4wfEEajTy66z-JnxVHvofM001UKkQ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714488"/>
            <a:ext cx="1552579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00562" y="1643074"/>
            <a:ext cx="571504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100" dirty="0" smtClean="0"/>
              <a:t>XXIX</a:t>
            </a:r>
            <a:endParaRPr lang="es-CL" sz="105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 err="1" smtClean="0">
                <a:solidFill>
                  <a:srgbClr val="0070C0"/>
                </a:solidFill>
              </a:rPr>
              <a:t>Affinché</a:t>
            </a:r>
            <a:r>
              <a:rPr lang="pt-BR" sz="2800" b="1" dirty="0" smtClean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l´opera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dell´educatore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non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sia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inutile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questi</a:t>
            </a:r>
            <a:r>
              <a:rPr lang="pt-BR" sz="2800" b="1" dirty="0">
                <a:solidFill>
                  <a:srgbClr val="0070C0"/>
                </a:solidFill>
              </a:rPr>
              <a:t> deve </a:t>
            </a:r>
            <a:r>
              <a:rPr lang="pt-BR" sz="2800" b="1" dirty="0" err="1">
                <a:solidFill>
                  <a:srgbClr val="0070C0"/>
                </a:solidFill>
              </a:rPr>
              <a:t>aver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l´occhio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vigile</a:t>
            </a:r>
            <a:r>
              <a:rPr lang="pt-BR" sz="2800" b="1" dirty="0">
                <a:solidFill>
                  <a:srgbClr val="0070C0"/>
                </a:solidFill>
              </a:rPr>
              <a:t>, </a:t>
            </a:r>
            <a:r>
              <a:rPr lang="pt-BR" sz="2800" b="1" dirty="0" err="1">
                <a:solidFill>
                  <a:srgbClr val="0070C0"/>
                </a:solidFill>
              </a:rPr>
              <a:t>il</a:t>
            </a:r>
            <a:r>
              <a:rPr lang="pt-BR" sz="2800" b="1" dirty="0">
                <a:solidFill>
                  <a:srgbClr val="0070C0"/>
                </a:solidFill>
              </a:rPr>
              <a:t> </a:t>
            </a:r>
            <a:r>
              <a:rPr lang="pt-BR" sz="2800" b="1" dirty="0" err="1">
                <a:solidFill>
                  <a:srgbClr val="0070C0"/>
                </a:solidFill>
              </a:rPr>
              <a:t>cuore</a:t>
            </a:r>
            <a:r>
              <a:rPr lang="pt-BR" sz="2800" b="1" dirty="0">
                <a:solidFill>
                  <a:srgbClr val="0070C0"/>
                </a:solidFill>
              </a:rPr>
              <a:t> ardente, e  </a:t>
            </a:r>
            <a:r>
              <a:rPr lang="pt-BR" sz="2800" b="1" dirty="0" err="1">
                <a:solidFill>
                  <a:srgbClr val="0070C0"/>
                </a:solidFill>
              </a:rPr>
              <a:t>fermezza</a:t>
            </a:r>
            <a:r>
              <a:rPr lang="pt-BR" sz="2800" b="1" dirty="0">
                <a:solidFill>
                  <a:srgbClr val="0070C0"/>
                </a:solidFill>
              </a:rPr>
              <a:t> di </a:t>
            </a:r>
            <a:r>
              <a:rPr lang="pt-BR" sz="2800" b="1" dirty="0" err="1" smtClean="0">
                <a:solidFill>
                  <a:srgbClr val="0070C0"/>
                </a:solidFill>
              </a:rPr>
              <a:t>volontá</a:t>
            </a:r>
            <a:endParaRPr lang="pt-BR" sz="2800" b="1" dirty="0">
              <a:solidFill>
                <a:srgbClr val="0070C0"/>
              </a:solidFill>
            </a:endParaRPr>
          </a:p>
          <a:p>
            <a:pPr algn="ctr"/>
            <a:endParaRPr lang="pt-BR" sz="2800" b="1" dirty="0" smtClean="0">
              <a:solidFill>
                <a:srgbClr val="0070C0"/>
              </a:solidFill>
            </a:endParaRPr>
          </a:p>
          <a:p>
            <a:pPr algn="ctr"/>
            <a:endParaRPr lang="es-CL" sz="2800" b="1" dirty="0">
              <a:solidFill>
                <a:srgbClr val="0070C0"/>
              </a:solidFill>
            </a:endParaRPr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5786454"/>
            <a:ext cx="642942" cy="723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00562" y="1643074"/>
            <a:ext cx="571504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100" dirty="0" smtClean="0"/>
              <a:t>XXIX</a:t>
            </a:r>
            <a:endParaRPr lang="es-CL" sz="105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 err="1" smtClean="0">
                <a:solidFill>
                  <a:srgbClr val="0070C0"/>
                </a:solidFill>
              </a:rPr>
              <a:t>Gli</a:t>
            </a:r>
            <a:r>
              <a:rPr lang="pt-BR" sz="3200" b="1" dirty="0" smtClean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ducatori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devono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santificarsi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facendo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tutto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il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possibile</a:t>
            </a:r>
            <a:r>
              <a:rPr lang="pt-BR" sz="3200" b="1" dirty="0">
                <a:solidFill>
                  <a:srgbClr val="0070C0"/>
                </a:solidFill>
              </a:rPr>
              <a:t> per </a:t>
            </a:r>
            <a:r>
              <a:rPr lang="pt-BR" sz="3200" b="1" dirty="0" err="1">
                <a:solidFill>
                  <a:srgbClr val="0070C0"/>
                </a:solidFill>
              </a:rPr>
              <a:t>il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bene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degli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 smtClean="0">
                <a:solidFill>
                  <a:srgbClr val="0070C0"/>
                </a:solidFill>
              </a:rPr>
              <a:t>alunni</a:t>
            </a:r>
            <a:endParaRPr lang="pt-BR" sz="3200" b="1" dirty="0" smtClean="0">
              <a:solidFill>
                <a:srgbClr val="0070C0"/>
              </a:solidFill>
            </a:endParaRPr>
          </a:p>
          <a:p>
            <a:pPr algn="ctr"/>
            <a:endParaRPr lang="pt-BR" sz="3200" b="1" dirty="0">
              <a:solidFill>
                <a:srgbClr val="0070C0"/>
              </a:solidFill>
            </a:endParaRPr>
          </a:p>
          <a:p>
            <a:pPr algn="ctr"/>
            <a:endParaRPr lang="pt-BR" sz="3200" b="1" dirty="0" smtClean="0">
              <a:solidFill>
                <a:srgbClr val="0070C0"/>
              </a:solidFill>
            </a:endParaRPr>
          </a:p>
          <a:p>
            <a:pPr algn="ctr"/>
            <a:endParaRPr lang="es-CL" sz="3200" b="1" dirty="0">
              <a:solidFill>
                <a:srgbClr val="0070C0"/>
              </a:solidFill>
            </a:endParaRPr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5286388"/>
            <a:ext cx="178118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143372" y="1071546"/>
            <a:ext cx="4357718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2">
            <a:lum bright="39000" contrast="-44000"/>
          </a:blip>
          <a:srcRect/>
          <a:stretch>
            <a:fillRect/>
          </a:stretch>
        </p:blipFill>
        <p:spPr bwMode="auto">
          <a:xfrm>
            <a:off x="5564298" y="1643050"/>
            <a:ext cx="1703450" cy="2357454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  <p:sp>
        <p:nvSpPr>
          <p:cNvPr id="9" name="8 Rectángulo"/>
          <p:cNvSpPr/>
          <p:nvPr/>
        </p:nvSpPr>
        <p:spPr>
          <a:xfrm>
            <a:off x="5000628" y="4143380"/>
            <a:ext cx="2857520" cy="25003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_tradnl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BIOGRAFIA</a:t>
            </a:r>
            <a:endParaRPr lang="es-CL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_tradnl" sz="1600" dirty="0"/>
              <a:t>1.- BETTINI  ELENA, Testamento Espiritual</a:t>
            </a:r>
            <a:endParaRPr lang="es-CL" sz="1600" dirty="0"/>
          </a:p>
          <a:p>
            <a:r>
              <a:rPr lang="es-ES_tradnl" sz="1600" dirty="0"/>
              <a:t>2.- BETTINI ELENA, Orientaciones Pedagógicas</a:t>
            </a:r>
            <a:endParaRPr lang="es-CL" sz="1600" dirty="0"/>
          </a:p>
          <a:p>
            <a:r>
              <a:rPr lang="es-ES_tradnl" sz="1600" dirty="0"/>
              <a:t>3.- HUMBERTO FASOLA, Comentario del Pensamiento    </a:t>
            </a:r>
            <a:endParaRPr lang="es-CL" sz="1600" dirty="0"/>
          </a:p>
          <a:p>
            <a:r>
              <a:rPr lang="es-ES_tradnl" sz="1600" dirty="0"/>
              <a:t>      pedagógico de Elena </a:t>
            </a:r>
            <a:r>
              <a:rPr lang="es-ES_tradnl" sz="1600" dirty="0" err="1"/>
              <a:t>Bettini</a:t>
            </a:r>
            <a:endParaRPr lang="es-CL" sz="1600" dirty="0"/>
          </a:p>
          <a:p>
            <a:r>
              <a:rPr lang="es-ES_tradnl" sz="1600" dirty="0"/>
              <a:t>4.- IBERIS AFREDINA, Un desafío de la </a:t>
            </a:r>
            <a:r>
              <a:rPr lang="es-ES_tradnl" sz="1600" dirty="0" smtClean="0"/>
              <a:t>Providencia</a:t>
            </a:r>
            <a:endParaRPr lang="es-CL" sz="1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214810" y="1071546"/>
            <a:ext cx="4286280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643437" y="1643074"/>
            <a:ext cx="428629" cy="785794"/>
          </a:xfrm>
          <a:prstGeom prst="homePlat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400" dirty="0" smtClean="0"/>
              <a:t>III</a:t>
            </a:r>
            <a:endParaRPr lang="es-CL" sz="12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 err="1" smtClean="0">
                <a:solidFill>
                  <a:srgbClr val="0070C0"/>
                </a:solidFill>
              </a:rPr>
              <a:t>Preoccupatevi</a:t>
            </a:r>
            <a:r>
              <a:rPr lang="pt-BR" sz="3200" b="1" dirty="0" smtClean="0">
                <a:solidFill>
                  <a:srgbClr val="0070C0"/>
                </a:solidFill>
              </a:rPr>
              <a:t> </a:t>
            </a:r>
            <a:r>
              <a:rPr lang="pt-BR" sz="3200" b="1" dirty="0">
                <a:solidFill>
                  <a:srgbClr val="0070C0"/>
                </a:solidFill>
              </a:rPr>
              <a:t>di  </a:t>
            </a:r>
            <a:r>
              <a:rPr lang="pt-BR" sz="3200" b="1" dirty="0" err="1">
                <a:solidFill>
                  <a:srgbClr val="0070C0"/>
                </a:solidFill>
              </a:rPr>
              <a:t>distruggere</a:t>
            </a:r>
            <a:r>
              <a:rPr lang="pt-BR" sz="3200" b="1" dirty="0">
                <a:solidFill>
                  <a:srgbClr val="0070C0"/>
                </a:solidFill>
              </a:rPr>
              <a:t> in </a:t>
            </a:r>
            <a:r>
              <a:rPr lang="pt-BR" sz="3200" b="1" dirty="0" err="1">
                <a:solidFill>
                  <a:srgbClr val="0070C0"/>
                </a:solidFill>
              </a:rPr>
              <a:t>voi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tutto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r>
              <a:rPr lang="pt-BR" sz="3200" b="1" dirty="0" err="1">
                <a:solidFill>
                  <a:srgbClr val="0070C0"/>
                </a:solidFill>
              </a:rPr>
              <a:t>quello</a:t>
            </a:r>
            <a:r>
              <a:rPr lang="pt-BR" sz="3200" b="1" dirty="0">
                <a:solidFill>
                  <a:srgbClr val="0070C0"/>
                </a:solidFill>
              </a:rPr>
              <a:t> </a:t>
            </a:r>
            <a:endParaRPr lang="es-CL" sz="3200" b="1" dirty="0">
              <a:solidFill>
                <a:srgbClr val="0070C0"/>
              </a:solidFill>
            </a:endParaRPr>
          </a:p>
          <a:p>
            <a:pPr algn="ctr"/>
            <a:r>
              <a:rPr lang="pt-BR" sz="3200" b="1" dirty="0" err="1">
                <a:solidFill>
                  <a:srgbClr val="0070C0"/>
                </a:solidFill>
              </a:rPr>
              <a:t>che</a:t>
            </a:r>
            <a:r>
              <a:rPr lang="pt-BR" sz="3200" b="1" dirty="0">
                <a:solidFill>
                  <a:srgbClr val="0070C0"/>
                </a:solidFill>
              </a:rPr>
              <a:t> é contraio a </a:t>
            </a:r>
            <a:r>
              <a:rPr lang="pt-BR" sz="3200" b="1" dirty="0" err="1">
                <a:solidFill>
                  <a:srgbClr val="0070C0"/>
                </a:solidFill>
              </a:rPr>
              <a:t>Dios</a:t>
            </a:r>
            <a:r>
              <a:rPr lang="es-ES_tradnl" sz="3200" b="1" dirty="0" smtClean="0">
                <a:solidFill>
                  <a:srgbClr val="0070C0"/>
                </a:solidFill>
              </a:rPr>
              <a:t>.</a:t>
            </a:r>
            <a:endParaRPr lang="es-ES_tradnl" sz="2400" b="1" dirty="0"/>
          </a:p>
          <a:p>
            <a:endParaRPr lang="es-ES_tradnl" sz="2400" b="1" dirty="0" smtClean="0"/>
          </a:p>
          <a:p>
            <a:endParaRPr lang="es-ES_tradnl" sz="2400" b="1" dirty="0"/>
          </a:p>
          <a:p>
            <a:endParaRPr lang="es-ES_tradnl" sz="2400" b="1" dirty="0" smtClean="0"/>
          </a:p>
          <a:p>
            <a:endParaRPr lang="es-ES_tradnl" sz="2400" b="1" dirty="0"/>
          </a:p>
          <a:p>
            <a:endParaRPr lang="es-ES_tradnl" sz="2400" b="1" dirty="0" smtClean="0"/>
          </a:p>
        </p:txBody>
      </p:sp>
      <p:pic>
        <p:nvPicPr>
          <p:cNvPr id="7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2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  <p:sp>
        <p:nvSpPr>
          <p:cNvPr id="43010" name="AutoShape 2" descr="data:image/jpeg;base64,/9j/4AAQSkZJRgABAQAAAQABAAD/2wCEAAkGBhQSEBQUEhQUFRQUGBYVFxUVFBQUHBcXFxYVHBUXFxgYHyceFxojGhkcHy8gIycqLC0sFiAxNTAqNSYrLSkBCQoKBQUFDQUFDSkYEhgpKSkpKSkpKSkpKSkpKSkpKSkpKSkpKSkpKSkpKSkpKSkpKSkpKSkpKSkpKSkpKSkpKf/AABEIAR0AsQMBIgACEQEDEQH/xAAbAAADAQEBAQEAAAAAAAAAAAAABAYFAwECB//EAE4QAAIBAwIBBgcNBgQEBQUAAAECAwAEEQUSIQYTMTJBURQiU2FygZEVFiM0QlJicXOSobPRBzOCorHBQ2ODspOU0tMkVGTD4yVEVaOk/8QAFAEBAAAAAAAAAAAAAAAAAAAAAP/EABQRAQAAAAAAAAAAAAAAAAAAAAD/2gAMAwEAAhEDEQA/AP1nStKiaGNmjUsygkkZJJ6STTfuLB5JPZRovxeL0RTtAl7iweST2Ue4sHkk9lO0UCXuLB5JPZR7iweST2U7RQJe4sHkk9lHuLB5JPZTtFAl7iweST2Ue4sHkk9lO0UCXuLB5JPZR7iweST2U7RQI+4cGc80nsr33Fg8knsp2igQXQoBwESeyvfcODOeaTPR0U9RQJe4sHkk9lHuLB5JPZTtFAl7iweST2V57jQeST2U9WZMssTl1zLG3Fo8jch74yesveh4/NPySH2+lQAgGNMtnHDuHGuN/pkSKrIiqwkhwQMHjNGD+Bx666TZa5iIOFRHLA8PGkKiPh3+K/trhdRSHx5CAOchCRqeAXn4/Gc/KY4+pc4Gekhr0UUUCmi/F4vRFO0lovxeL0RTtAUUUUBRRWJr3KlLdliRHnuZBmO3iwXI6N7E+LFHnpdiB3ZPCg26wbvlaolaKCCe5dOD8wqbEb5jSyMqBh2rkkZ4ipiWG/v7rmJLgQxR4a5S0yAgYZS358+PJKwOWK7FVccCWFXtjYpDGscSKiIMKqjAA81BOnlJqGeGlvj6V5aqfYCf61x1D9ootmiS6s7qOSY7URPB5y57dqxSFiP4e2nuUfKR43W2tEEt5IMqhJCRJnBmnI6qA9A6WPAduOnJ3kmtuzTSMZ7uQfC3Dgbj9BB0RRjsRfXmg4NNqFxxjWOyjPQZl8ImP+mjCOP1s57wK+xyXnPX1G8J+gtpGPUBCf61RUUE63J66X91qM5808NtKPXsSNv5qBf30H76CO5T59qTG4HeYJTg/wAMhPcKoqKBDS9chuA3NPkpwdCCjoe6SNgGQ/WBT9ZescnY7gh8tHMn7ueI7ZE8wPQy96MCp7RSena1LFItvehQ7HbFcINsc5+bg/upscdhJBwSpPEAKCiiigKS8Ck3g8+5HzNkWD6wu72Gnazre4klkJAKRISAWGGlYZBIBHixjsPSx4jCjLgjdMRugkVGabBVgGUPllViw3FgUyrcG6MY244dtRsTtiPOyeI8IK5XD/DRjL5BJPr7K912EmazYDqz8T9FoJgf5tvsFc9U00pIJIyAryQ86h6GIlj2yDucYAPzh08VWg2qKKKBTRfi8XoinaS0X4vF6Ip2gKKKyeUutG3hGxd80rCKCPON8rZ2gnsUAFmPYqsaBbXNbk50WtoFa5YbmZhlLeM5HOygdJOCFTpYjsAJrP1CNdMtWMIMt5cusavIcvPcPwQyN8xRltowqqpAArZ5O6ELaIhm5yWQ85NMeBllI8Zj3KOCqvQqgDsrJs08L1WWU8YrAcxH3eESqGnf61jKJ/E9Btcn9GW1gWIEs3FpJD1pJGOZJG87MSfNwHQK5cotaMCKsSiS4mbm4IycBnxksxHRGgyzHsA7yAdZmABJ4Adpqf5Oxc+7Xz/4o2W4PyLbOVPmaUgSHzc2Pk0DXJ3k+LZGJYyTynfPOww0r46fooBwVBwUDHeTr1zt5w6K6nKsAwPeCMg+yulAUUUUBRRRQFL39gk0bRyKGRhgg+0EEcQQcEEcQQCOIpiigw9Cv3WR7Wdi0sQDpIcfDQE4WQ44b1PiOB24bgHArcqd5Z25WJLuMEyWbc9gdLw4xcx+fdHkgfORO6t+KUMoZTkEAgjtBGQRQfdFFFB8sgOMjo4jzHzUpqvUX7SD8+OnaS1XqL9pB+fHQN0UUUCmi/F4vRFO0lovxeL0RTtAVL6V/wCK1Ce4PGO0zaw93OHabqQefO2IH6D99bWt6mLe2mnbohjeQjv2KWx+GKT5GaWbewt43/ebA8h75ZMvKT9bs1Bq3M4RGduCopY/UoyfwFTn7NrcjTopH/eXJe6fztcOZB7FKj1Uzy/nKaVesOnweYD6zGwH9a19PthHFHGOhEVB9SqAP6UGZyoPOLHbA8bp+bfHZCoLTnzZQc3nvlFM8oJuas52XgVik244cdh2gevApa3+E1CVuy3iSIeZ5mLy/wAqQ+2jlHJua3tx0zSqzfZwfCufqJVE/wBSg1LG2EcSRjoRVT7oA/tXegUUBXBL1TK0QPjoqOR9Fy4U+1GHqrvUNdX7JyijA/dvarA/mkZrmaL+WF/veeguaKKKAooooPGXIweI7qweRkm2Brc9NpI9tx+YmDAfXC0db9TFg3N6xcx9lxbwXA9ONnhk/l5r2UFPRRRQFJar1F+0g/Pjp2ktV6i/aQfnx0DdFFFApovxeL0RTtJaL8Xi9EU7QTX7QBus+a/8xNbW/qknjD/ybqpBUzyxOZ9NT514G/4dvcP/AFAqnoJ39ocedJvcdlvKfuoT/at6CTcqkdBAPtGa4atYia3liPRLG8Z/jUr/AHrO5EX3PabauetzKK3pouyQeplNB7ybbc12/wA65kHqjSKL/wBuvnTPhr2afpSEeCxnvIYNcsP4wkf1wGufJxGa3uVRtjm5vQHwG2sZ5drYPA44HB7qxtNW/tJIbGM2cqiF5A7JPCSEeNTvIaTLu0hYt3hu+guqKn2vdRH/ANraP6N5Kv4Nb/3ridY1L/8AHwf8/wD/AAUFNX55b/Czy3Y6G1KGGM96QIYCR5i7y+2ta61DVnVlSztYmYECRr1n2Ejg20Qjdg8ceavZdDNnYWsMQEng8kJO+RYucYEljubgGaQ5x58UFWK9qdOt3vZp/wD/AFwj+1erqmoHosYR6d7j/bC1BQ0VNQahqEq7o0sQuWGefuJeKsVb/CTOCCOnspLUbjUklt0ae0RZ5Gi3JbSsUYRSSL15cHPNkdHSRQWVS+reLrFiw+XBeRH1eDuP9proeTFy/wC81K6+qGO1h/Hm2b8aZ0zkjDDIspaaWVQwWSeeWYqGGG2hm2pkfNAoNuiiigKS1XqL9pB+fHTtJar1F+0g/PjoG6KKKBTRfi8XoinaS0X4vF6Ip2glOVvx7ST2eEyj1m0nxVXUvy5TDWEvkr6DJ80oki/rIKpxQBqL0PVks7q7s35w/CG5gCRSSkxXJLMMRqdu2YSDjgYIq0Jqd0PeLRJo41kmuts0hZxGPhBuG9sE7UTagABOFAx0kBz5I3687dREOjNPJNGkkbxs0TiMl1DgbgJCynHQcZ6Rl2VcanGfnW0w+7NBn/cKQ1OaSbxRGqXtsVuIlEgZZFyQyq5CnDrujYMBtLqe412iuJJr6CRYJo444p0dpVRBmQwFQBuJY5j7Bjz0FHRRUzyy124t0JhgmfADCSJFmG7P7uSIMJNrDHjpnGc9mCFNXK6tlkRkcBlcFWU9BUjBB9VfnWkcoNZk381p6RxuxdfC5ipQtxdcDDsu4kjKggHHHArWXlDqsJHhGnJKva1pcqxH1RyhS3toKLk2X8FiEpJkRdjMelihKFj5ztz66bvnYROUGWCsVHewBwPbXtpPvRX2su4A7XUqwz2MD0Gu1Bm8m4glnbrjGIYhg8D1Fznz1Pa9ymt7m3ka3kSSW0ZboKpBJFvLmTbjpDIrD6pF+cMt6nos97O8czNFYphebjba9ycDcZHXikI6oQEFsEnhgF/ReR1pabjbW8cRcBW2jrKM4BJzkcaDWglDKGUgqwBBHQQRkEeqvup3keDCj2b5zanbGT8q2bJt2/hUGI+eE99UVAUUUUBSWq9RftIPz46dpLVeov2kH58dA3RRRQKaL8Xi9EU7SWi/F4vRFO0GBy7ty+nXBXrRqJ19KBllX8UFbkMoZQw4hgCD5jxFE8QZSpGQwKkHjkHgeFY/Iq4L6fak9ZYkRvSjGx/5lNBtGp7ktlrHwcsVe332jFeDKYvFRhnoJj2SD0hVFUby30eREnuLZgGlj5maI5AnDeJGUYA83OC+1WwQQQG4AEBs6PodmjCS2jhDKGjMkeCSMgsruOLnKgncSc1s1DcnLmW2nmS4gHPstuVjsoSIeb+FVCWOFWTIcMWIGEUDOKuBQe0UUUBiivM0K2eig9rjdq5U80VV+wupcD61DKT7RXavmTODjGezPRnz0GHDNcwzxLPJHMk7MgKxGEo4jeQfLbchVGHHiDjic8N6say0mZpxNcyIxQMIoo1KpHu4M5LEmSQjhngACQBxJL+p6gsETyvnagzgcST0BVHazHCgdpIFAmFD32R/gxFWPeZmRgp9ER5/1B31rVm6DYtHFmXHPSsZZccQHfHig9oRQqA9yCtKgKKKKApLVeov2kH58dO0lqvUX7SD8+OgbooooFNF+LxeiKdpLRfi8XoinaDw1O8iHxHcxeRu7pPU8pmX+WUVR1M8m/Fv9TTsMsEv/Eto1P4xmgpqV1OwE0TRliucEMuMqykMjDPAkMAePDhTVFBHXcb2N3HcTTvLDOotpXkEaiFt+bdwEUBYyzMhJzxkUk4zVgDXG/sUmieKVQ8cilWU9BUjBFSGjas+nSrZXrFoWO2zu36HHybeZvkzKOAJ64HfQW1eGvc0UEhq3JCa8O+eYYBO20ZS8AX5POBWRpJPpbtoyQF7S/aNc28axpaQbEG1Vgn2AAdySIoX6txqgooML3Zuj0WLjztcW4H8rE/hXRLi9b/Cto/OZ5JSP4VjUfzU/mbf0RhO/LFiPqwAPaaZZsDjQcrZXC/CMGbvVSo9QJJ/GsK2k8NnEvTawN8F3TzDIMo744+IU/KbLdCqT8zStqB2RkrZ9DygkG5744iOIh7GkHWHBeBLU3r8XwKW0fic+VhG3C7IgpMu3HVxErKMdBZaBG/5bc3G0628slqhCmZSnjZbaGijJ3SJuIG7gDnK7hxru1zdx83LK0W1njR4FQ+JzsioNsu7xmUsMnbg4OAOFN6rGqpBCFAV5YkVQMACPMuAO4LERXzyljd0ijjZVd5oyGZdwURnnWO3IycR4HHpIoNiipOw5Zlb5rG4jIkUoFnT93JzkbugKk7o2IRxjiMxniMgVWUBSWq9RftIPz46dpLVeov2kH58dA3RRRQKaL8Xi9EU7SGhDFtFk58UcafoCp/TY8ape/Sgs2/mu1/tVBWFYHOp3fmgs1/muz/cUG7RRRQFIa7bwPbyi6VGg2kyc5jaFAySc9GMZz0jHCn6mtYtfDrgWx+LwFJLgdksnBoYD9EcJHHbmMdDGgnOSq6nHGZYAstmxJgtbqVhOIfkETbSFyOISTOAQCRW3b/tKtjI0UkdzHOmN8Pg8k7KSO024dfxp3lHdSM8VpbsUkn3M8q4zDAmBI6/5hLKi9xYtx20eGW1gqW0EbM5G5YIF3uRnBkckgAE9MkjDJzxJoGdI5WW1yzJFJ8IvExSJJDIB383KFYjzgYrRub1IxukdUHe7BR7TUhyn5u5gK6hp8whGTzqmGZ4fpjmmMiY7Sgbz8K+eRXJ+02FDBaSyRbStwsMXw8LgmGYEDgSAVOOG6NiOBFBsvywhfhbB7pv/TruTP0piREvrbPmNZ8NtNd3Mkd7sEUccMgtomZkYyNMMTuQDNjmwdoATxuIbANVqrgYFY2nj/x92f8ALth7BOf70CenandXUQmtvBooWBMQkV5WdQSAX5t1EOcdXxyO3Byo95P6x4XcM5Qo1snMyIeOyd2PPJux42FjjIYdKyA9td7OAWt2yLwhut8qjsSccZQO4SL8JjvSQ/KrcSMDOABk5OB0nAGT3nAA9VAncWJeeJz1YhIQPpuFUH1LvH8deXFmzXUUnDZGko6fluYgpx5lD/ep+iggeUEGNX3fOhsD/Euohc/dcj11fCorVxzmqKB32kXrRrm6cfdji++KtaApLVeov2kH58dO0lqvUX7SD8+OgbooooFNF+LxeiKdpLRfi8XoinaAqd5ONvvNRk7BNFCP9O3iJ/mkaqFjw41h8i4MWgkIwbl5bk/68jOg9SFR6qDdooooM/X9ZS0tZriTqRIzkd+BwUecnAH10nyMs3SzjaX99NmeY/5kx3sPqXIQdwQCsb9owW4NnYZO66nRnUdsEB5yYt3DgAO8nzGrQCgnIrlY59QuZOiAJHw7EhgEzY+tpm9gprktpZjh5yUZuJ8Szt2l2HBB9CMYRR2Be8ms6/hzFq0YHjOGcDvD2kaj2tGw9VU8EwdQynIYBge8EZH4UH3ivz7U2Ol6lA6IfBLgTiTb0Q8BK529iBleXzCSY91foVYfLGFvBWlQZe3IuFHzubyZE8++Len8dBtq2RmsiwGL6686Wx/OH9qV0O4EDrb5zBIN9o+c+JjcYM96LxXvT0GNOW5xfzD50FufuyXQP9RQfHKnxYo5B0xT27+oyrHJ/wDrkceutmszlA2YubXBeVlVAe8EMWPmUAsfq7yK06ApTVNRSCF5ZM7UGTjiT3Ko7WJwAO0kCm6ktb1LnJcqN6W7hY0zwuL4j4NPQi6zHsbJ/wAI0BoFg5ug0uOdjR5psHIE9yV2xg9vNQxBPRZT21W0houmcxEFLF5D40kh6ZJDjc57u4DsUKBwAp+gKS1XqL9pB+fHTtJar1F+0g/PjoG6KKKBTRfi8XoinaS0X4vF6Ip2gx+Vk5FpIqnDzbYE8zzMIwfVu3fwmtSCIKqqowqgKB3ADAHsrGvTz1/DH8m2U3D+m4aKAeznm/hWtHT9TWZpgn+DJzRP0gkbN7N+PrBoHKKK8ZsDJ6KCG01Of5RXUh4rZ20NuvmeYmRsefbw9dXVRH7KUMlvcXjDxr25mmH2YbZGPqAU+2regn9fl8GlS7IzFt5q57dse4mOYjujYtu7llY/Jr65J3ICPbE5a2IRTnO6BhutnB7RzfiZ+dE1brLkYNRV7ydGnSi9t2k5mMbZrbrItuzZkaIY3LzbfCBM4AEgUDdQW1eMuRivI5AwBBBBAIIOQQegg9or6oJfSdKEtm1o5ZWtXMSOODR82Q1rIp+cImjPceIOQSKyrflaI79UusR3CQSxyIoJEpEkBgeBel1kDPtUZIYMp4jNb+qCS3uBcRRPMsiiOaOPZvyuTFKoYqDjLIwznDKfk0adoxknF3coomVSkKeK3MRt1huHWkb5RHAdVeGWcGNIsHLNPP8AvXGAgORDH0iNSOBYnBdh1m8yrjWornPOqKzMQqqCzMTgAAZJJ7ABQZuv6iyhYoSOfnJWMkZCAAc5Mw7VQHPnYovyqzuS2mK22YA8zGpjtQ3E7CcyXDE9Mkzcd3TtweBdqSEbXDAsCJL4dB4GGwjwSv0XkLAN2gz/AOWKskQAYHADgAOGKD6ooooCktV6i/aQfnx07SWq9RftIPz46BuiiigU0X4vF6IpmeYIrMxCqoLEngAAMknzAUtovxeL0RWVylfn5YrJeIl+FuPNboRlT9q+I8dq853UClpqJgs5bx0JmumEkcXQzF9sdnB5iV2AjsLOe+u3IDR2treVJH5yRp5Hkfo3SME50j6O/djzAV8afML67M/Ta2jMkJ7JZ8FZph3rGCY1PeZD2CtrQeMCv5TdL6pXZx+DCg0KweXmoGHTbp16/NMiY+fJ4kf8zCt6p3lanOyWcHZJcpIw+hbq03s5xYx/FQaPJ7SRa2sEC9EMaR/WVUAn1nJ9daNFFAV4RmvaKCZ0N/A5/Am/dNuezY/MHF7fPzo85UdsZHzDVNWdrmjLcxbCSjKQ8ci43RyLxSRc9oPYeBBIPAmvjRNVaQNHMAlxFgSoM4Oc7ZI88TG+CQezBU8VNBqUUUUBWDqx8JnFsOMabZLk9hGcxQH0yNzD5i4PXFN6xq/N7Y4wHuJM83Hnu60j46sS54t9QGWIBxr+3MaJZROWuLos803QwjOPCJzjqkjEaDsLIBwTgGjyfHOvLdHolISL7CIsEI9Ni8me517q265wQhFVVAVVAUAcAABgAeYCulAUUUUBSWq9RftIPz46dpLVeov2kH58dA3RRRQKaL8Xi9EVz1LQIZzmRDuxt3o7xPt4+LvjKtt49GcV00X4vF6Ip2gzL3S9tm8FqqR/BmONeKKvi4HVBIwO3B9dZg5W8wAtzaXMAUY3pGbmIAdGHg3MB6SrVNRQYVny7sJeCXlvn5rSqjfdchh7K5W9ws+pkqystvbDipBG65k48R2hbcffrYvdKhmGJYo5B/mIr/7gaxuS2jxQXF9zMaRIZYl2xoqL4tvExIVQB0uaCjooooCiiigKztW0ZZtrBmjlTPNzR43LnGRxBDocDKMCDgdoBGjRQYCSainAx2c47HEstsT9aGOUD1NSyaleS3TWzcxbERJLuQtcsys7qwQuqKrKVGSVYeOvCqisrXNKaQpLCwS4hzsZs7WVsb4pMcdjYHEcQVVhnGCGXFyNlikkkgvZlaYgyGWOCdiQMDDsoZQOxclRk4AzWto2gpb723PJLIQZJpCGd8Z2g4AVVGThFAUZPDJJK+l8rIZG5tyIbhTtaGRlDbhjIRurKOIOVJ4EZAPCtugKKKKAorzNe5oCktV6i/aQfnx07SWq9RftIPz46BuiiigU0X4vF6Ip2smz1KKG1iaaSONdo4yOqD2sQKT9/wBaEkRO9we62hmuB96JSo9ZoKKipw8pbl/3On3HpTyW9uPZvZx9yvd2pueixgHnM90fwEQoKKsbk++ZLw/+pI9kFuP7UsNAvG/e6i481vb28Q9solYe2vjkda8097EXeQpcht8hDMwe2t2BJAA6cjgB0UFLRRRQFFFFAUViajyrij3BPhCp2sQQEVvmtJ0b/oLuf6JrA1K+uZsCQtGrg7YgsgZx5oYyJ3XsLO8K8fGSgo7/AJTwxsyKTLIvFo4sMU88jEhIR55GUVkNf3N11FATvV2SPHe0+A8vfiFQvYZKQTRpY1Qc2kYLYiSQRytuwT4kEe22gIAZt/jkAHOT06d3BLBE0tyPCY1BaQGUsQg4swj2LFJgccbVPA4ycAgjDZwyAIqC/ZT4o2LHZxHj1RgxjGTxHOyDJ76z4bK5heONGuYJG3SSiFo50C4IVLeBt6RR78YZ9hIQ8GJO3e1WO6Mr80JcbU8GaN4ViXh43PKx3MN3ZtYbcbcNmtW+02XnedgkRWZFR1lQurBS5QjaylWG9u0gg9HAGgjZbe+WCS4GoTXMUYdmCiGzkXm870KG3fxxgjB211nBjRWuZdWRXZUVknt5QzOQECiDx2yTwwtaLao1pM0JMbyyFZ33bozO0j82yWyDIyiovAknozjJauGsLb210AvM2xVA0ZS3WWWV5DIpSCPB4AL4wRcnnBxUdIfO2zH7291GP7aa8t/xcKK17fknBIiutxeOjAMrDULshgRkEFZMEEdtTOs6vePDm+tZI7YRMzJD4/PSqDtS4CEtBC2BlfGHHDuACDccnLURWdvGrK4jiiQMpBDbUUblI4EHGaBIci4PKXh+vUL7/u1yuOS8MWx1a4LLLDjfeXcq8ZoxxSSQqentFUdJar1F+0g/PjoG6KKKCe0HkpaCNJRbQmVhuMjRqzljxJ3MCRx7jVEBSei/F4vRFO0BRRSmpaokCbpCeJCqoBZnY9VEUcWY9w7j2A0DeamoNThXVGRJUZriLDKrA7ZLdjwOOhmSQ8DxxDXPU5i23wrcTLkRWMLDc+OnnXBG4AHxuIjXOCX4ElzyamkiQiRIXhIkghhULDG652hzt3SAglGxtGHOFzxoKmikdI1VZ49wBVlJSSNutHIOsjecdOegggjIINPUHhNS19etcLuO4WzHZFGjbHu2OcZYcUg4E8OsqlidnBtblBJmNYgSDcMIQR0hWDNKQewiJXIPeBSSzqJZpsfB2i8zEi/O2q0m0d5ykQ7irDtNBztbIJIsaBDcBASwUBLWJsgLEnQoJBAHS20ljhcVnymBJrhJ1nLhl5pV57fMObQ84rR43uXLLnOE2AeIMku32gwx20k85VLgK0r3S+K6PjPiv0lF4KEOQQoBByc6MWuCO3ha58SWSNWMYVmbfsUyAIoLEKTx4cO2g4HTJ2htXLKbmAKW3k7ZGMWyVWZRwznIYA4IHAgkVy1h5pIHSfmbaBlKyymbeQjcGC5RVUkHG5jwz1TSFzfwtJKLiGWUSbXtpIoZZQ8TRptEMkYIicNu4kqckNnHQzFu5+wju8FuYZuJBDXSCLPmLhTIw/iI6OAdrzWRNGosX5wKwEot3gMiRlH2lRN4g8cKPG7M4pXVNTeJLaO7uFg3RM88ylULyIIhzUZI8UsXZvFG4hMLjJI6crtREVxZbFL3Bkk2Rpjc6czIHUk9WPeYyWPAbQekCn9L0Nt4numEtx2YB5uEHpSBT0edz4zduBhQE1PdajzcjWaSmDKlTckeE7OPOmBJOB4YKichs54EYA3eSNvashmty0kjErLLMWafcvWjl3+NGQf8PAA7BjFUOKwda0NxJ4VaYW5AAdCdqXKDojl7mHyZOlT3qSKDexWHe6O8JMtlhWzue3Y7Ypu/HkZD89RgnrBukPaLrCXMQkTI4lWRhho3U4eNx2Op4EezIINP0COj6ulzEJE3DiVZHG1o3U4eNx2MD6ugjIINe6r1F+0g/PjrHtfgtXlRercWyTMP8yKQxlvrKMg/0xWxqvUX7SD8+OgbooooFNF+LxeiKdpLRfi8Xoildb1loysMCiS5kBKISQqKODSykcVjBPZxY8B2kB11rXY7YLu3PJISsUKAM8rdyL5ukscKo4kgVOrcyG4OFSe/xjaGJgsUbjtZ+1iME4G+TA4IgG3npNkZ5pDE7n/DuNQ4B5WU+NBa9IiiU5BZeAIwMtlxXadpscEYjiQIozwHaTxLEnizE8SxySeJNAro2hCHc7sZZ5Mc5MwALY6FUDhHGOxBwHSckknUorB1ESz3RgSZoY0iWR2iCc4zSO6ou5wwRcRseAz0cR2h88otMVc3ST+CyooDS4DI6g+Kk0fDnRk4XBDgthTxwVdO5RX2wGfT3buaCWLJHYxhmZGjyOO0sSO3jXLQ9Lc3syXM0k62pie3EgTgJUJ5xyoHOSBldVJHigd5zVfQRup63M81s66fekQu7ONtt0NDIg2/DYJ3MPUTWeZrl7ZYX066YPcPLMpa1UMjTSSgAmbpyUHZwB41+hUUEfDaDKsdOvXKEMgmuoZgrDoZVlumAYdhAyKU1TWrt7sC1tHWdYsNzrWzqsbv4rZSYbWLIcD5QU8OGau6weSHjxy3B61xNK+foI5ihH1c3Gp+tj30GM9pfmOCFLcJDEMOPDubklwuFBkijyoz4x2kZ4cQMg/UOnXQLpPaLNbMEKxNeeEsjqTlledFbB8XA3eKVyMZq1ooIjknphtpJp57WRJ5225TE6xwqcRxh1dnbON7HHFm7lFWqNkZ/sR+B6K+qKAooooJfUl8DvkuF4Q3bJBcDsWU+LbT+Yk4hbv3R/NqnzU9+0MD3MuenOzxMAk85uXmsAcSec24x24rpOJrsbAHtoG6zHxZpF7VQD9wCOlj4+M4VThgCvJ9vCL+6uh+6RVs4W7H5pna4cd6842wHt5k1t6r1F+0g/PjrvaWiRRrHGoREAVVUYCqBgADsGK4ar1F+0g/PjoG6KKKBLSXAtoyTgBAST2ADiam3DyqiKWSbUMySODhorRAMKp+S210Qdzzuw6K3ILTnbDmwcc5CyZ7tykZ/Gp/kfrCz3fjYWaOziikjJGY5Y5pBcKR2cebIPaCpHAigsbOzSKNY41CIgCqqjAVQMAAd1dqKWvtRihXdLIka9GXZVGe4EnifNQZt7rjtK1vaqHlXHOSPkRQ5GQHI4vIQQRGvHBBJUEEr8irArHLMztI1zK0nOPjLIoCREYAAUqm4KOAD1iNHfus8NkkXMTNM4upRLbuvPMWYKpUmRhuIWTAXAXpxVEhuhGI4oYYdqhFZpTIqADAwiqC+B2Er9dB9aa4a8vH7F5iEn6SI0h/CYV3uOU1ohw9zbqe5pol/q1ZNt+zezAzNGbl2Jd3nZpNzscu3Nk82uT2KoFasHJa0TglrbL6MEQ/otBzHLKxPReWn/MQ/wDVTMGvW79SeFvRljb+hr1tCtz0wQn64kP9qUn5F2L9eytW+u3i/wCmg11cEcDn6uNYPIVsWMaHrRNLCw7milkQ5+7n11wf9memnotIk+z3xflkUW/7PbeIHmHuocksRHeXIBY4ySrOQTw6SKCnzRWEvJ2ZR4l/dj0hayf7oc/jXq6ber0Xkbfa2gP4xyJ/Sg3KKxP/AKgv/k5P+PD/ANyvrwi+8haf81N/Tweg2a5z3CopZ2VVUZLMQoA7yTwArGeLUH/xLSEd4jluD6tzRj2g0snIWN3D3kst4ynIWcqIlPesCBY/WwY+eg8iuBqEsbx5NnCwk3kEC4lX93sz1okbx93QzKmMhTVPXirjor2gKS1XqL9pB+fHTtJar1F+0g/PjoG6KKKBTRfi8XoikdT5IwzTrcDfDcqNonhIRyvzXyCsi+Z1NZcHKholEewHZlc5IztJGcdldPfo3kx94/pQaDaBM3B764x3IltGT9bLFuHqIrtp/Ji3hfnFj3S+VkZppP8AiSEsB5gcVk+/RvJj7x/Sj36N5MfeP6UFXRUp79G8mPvH9KPfo3kx94/pQVdFSnv0byY+8f0o9+jeTH3j+lBV0VKe/RvJj7x/Sj36N5MfeP6UFXRUp79G8mPvH9KPfo3kx94/pQVdFSnv0byY+8f0o9+jeTH3j+lBV0VKe/RvJj7x/Sj36N5MfeP6UFXRUp79G8mPvH9KPfo3kx94/pQVdFSnv0byY+8f0o9+jeTH3j+lBV0lqvUX7SD8+OsH36N5MfeP6ULykad0j2BcyRnOSerIrf2xQVNFe4oo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43018" name="Picture 10" descr="http://www.educima.com/pelear-t1153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5000636"/>
            <a:ext cx="2340874" cy="1657339"/>
          </a:xfrm>
          <a:prstGeom prst="rect">
            <a:avLst/>
          </a:prstGeom>
          <a:noFill/>
        </p:spPr>
      </p:pic>
      <p:sp>
        <p:nvSpPr>
          <p:cNvPr id="15" name="14 Multiplicar"/>
          <p:cNvSpPr/>
          <p:nvPr/>
        </p:nvSpPr>
        <p:spPr>
          <a:xfrm>
            <a:off x="5286380" y="4286256"/>
            <a:ext cx="2643206" cy="2928958"/>
          </a:xfrm>
          <a:prstGeom prst="mathMultiply">
            <a:avLst>
              <a:gd name="adj1" fmla="val 1467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214810" y="1071546"/>
            <a:ext cx="4286280" cy="5643602"/>
          </a:xfrm>
          <a:prstGeom prst="verticalScroll">
            <a:avLst>
              <a:gd name="adj" fmla="val 10323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643437" y="1643074"/>
            <a:ext cx="428629" cy="785794"/>
          </a:xfrm>
          <a:prstGeom prst="homePlat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IV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500" b="1" dirty="0" smtClean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L´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educatore</a:t>
            </a:r>
            <a:r>
              <a:rPr lang="pt-BR" sz="2500" b="1" dirty="0">
                <a:solidFill>
                  <a:srgbClr val="0070C0"/>
                </a:solidFill>
              </a:rPr>
              <a:t> deve amare sempre, </a:t>
            </a:r>
            <a:r>
              <a:rPr lang="pt-BR" sz="2500" b="1" dirty="0" err="1">
                <a:solidFill>
                  <a:srgbClr val="0070C0"/>
                </a:solidFill>
              </a:rPr>
              <a:t>sia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nell´ingratitudine</a:t>
            </a:r>
            <a:r>
              <a:rPr lang="pt-BR" sz="2500" b="1" dirty="0">
                <a:solidFill>
                  <a:srgbClr val="0070C0"/>
                </a:solidFill>
              </a:rPr>
              <a:t>, </a:t>
            </a:r>
            <a:r>
              <a:rPr lang="pt-BR" sz="2500" b="1" dirty="0" err="1">
                <a:solidFill>
                  <a:srgbClr val="0070C0"/>
                </a:solidFill>
              </a:rPr>
              <a:t>sia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nell´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offesa</a:t>
            </a:r>
            <a:r>
              <a:rPr lang="pt-BR" sz="2500" b="1" dirty="0">
                <a:solidFill>
                  <a:srgbClr val="0070C0"/>
                </a:solidFill>
              </a:rPr>
              <a:t> o </a:t>
            </a:r>
            <a:r>
              <a:rPr lang="pt-BR" sz="2500" b="1" dirty="0" err="1">
                <a:solidFill>
                  <a:srgbClr val="0070C0"/>
                </a:solidFill>
              </a:rPr>
              <a:t>nella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dimenticanza</a:t>
            </a:r>
            <a:r>
              <a:rPr lang="pt-BR" sz="2500" b="1" dirty="0">
                <a:solidFill>
                  <a:srgbClr val="0070C0"/>
                </a:solidFill>
              </a:rPr>
              <a:t> o </a:t>
            </a:r>
            <a:r>
              <a:rPr lang="pt-BR" sz="2500" b="1" dirty="0" err="1">
                <a:solidFill>
                  <a:srgbClr val="0070C0"/>
                </a:solidFill>
              </a:rPr>
              <a:t>nei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fracassi</a:t>
            </a:r>
            <a:r>
              <a:rPr lang="pt-BR" sz="2500" b="1" dirty="0">
                <a:solidFill>
                  <a:srgbClr val="0070C0"/>
                </a:solidFill>
              </a:rPr>
              <a:t>. Il </a:t>
            </a:r>
            <a:r>
              <a:rPr lang="pt-BR" sz="2500" b="1" dirty="0" err="1">
                <a:solidFill>
                  <a:srgbClr val="0070C0"/>
                </a:solidFill>
              </a:rPr>
              <a:t>nostro</a:t>
            </a:r>
            <a:r>
              <a:rPr lang="pt-BR" sz="2500" b="1" dirty="0">
                <a:solidFill>
                  <a:srgbClr val="0070C0"/>
                </a:solidFill>
              </a:rPr>
              <a:t> </a:t>
            </a:r>
            <a:r>
              <a:rPr lang="pt-BR" sz="2500" b="1" dirty="0" err="1">
                <a:solidFill>
                  <a:srgbClr val="0070C0"/>
                </a:solidFill>
              </a:rPr>
              <a:t>dovere</a:t>
            </a:r>
            <a:r>
              <a:rPr lang="pt-BR" sz="2500" b="1" dirty="0">
                <a:solidFill>
                  <a:srgbClr val="0070C0"/>
                </a:solidFill>
              </a:rPr>
              <a:t> é amare </a:t>
            </a:r>
            <a:r>
              <a:rPr lang="pt-BR" sz="2500" b="1" dirty="0" smtClean="0">
                <a:solidFill>
                  <a:srgbClr val="0070C0"/>
                </a:solidFill>
              </a:rPr>
              <a:t>sempre</a:t>
            </a:r>
            <a:endParaRPr lang="es-ES_tradnl" sz="2500" b="1" dirty="0" smtClean="0">
              <a:solidFill>
                <a:srgbClr val="0070C0"/>
              </a:solidFill>
            </a:endParaRPr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</p:txBody>
      </p:sp>
      <p:pic>
        <p:nvPicPr>
          <p:cNvPr id="7" name="6 Imagen" descr="http://t0.gstatic.com/images?q=tbn:ANd9GcR2BYnXVRssvIjwaNAC-PeAVDQxAxsZWa5hVcbxBsTLDVOsbQ_TM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5500702"/>
            <a:ext cx="917893" cy="1060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214810" y="1071546"/>
            <a:ext cx="4286280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643437" y="1643074"/>
            <a:ext cx="428629" cy="785794"/>
          </a:xfrm>
          <a:prstGeom prst="homePlat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V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500" b="1" dirty="0" smtClean="0">
                <a:solidFill>
                  <a:srgbClr val="0070C0"/>
                </a:solidFill>
              </a:rPr>
              <a:t>Per </a:t>
            </a:r>
            <a:r>
              <a:rPr lang="es-ES_tradnl" sz="2500" b="1" dirty="0" err="1">
                <a:solidFill>
                  <a:srgbClr val="0070C0"/>
                </a:solidFill>
              </a:rPr>
              <a:t>chi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abbiamo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maggior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difficoltá</a:t>
            </a:r>
            <a:r>
              <a:rPr lang="es-ES_tradnl" sz="2500" b="1" dirty="0">
                <a:solidFill>
                  <a:srgbClr val="0070C0"/>
                </a:solidFill>
              </a:rPr>
              <a:t> en amarlo, amarlo di </a:t>
            </a:r>
            <a:r>
              <a:rPr lang="es-ES_tradnl" sz="2500" b="1" dirty="0" err="1">
                <a:solidFill>
                  <a:srgbClr val="0070C0"/>
                </a:solidFill>
              </a:rPr>
              <a:t>piú</a:t>
            </a:r>
            <a:r>
              <a:rPr lang="es-ES_tradnl" sz="2500" b="1" dirty="0">
                <a:solidFill>
                  <a:srgbClr val="0070C0"/>
                </a:solidFill>
              </a:rPr>
              <a:t> e </a:t>
            </a:r>
            <a:r>
              <a:rPr lang="es-ES_tradnl" sz="2500" b="1" dirty="0" err="1">
                <a:solidFill>
                  <a:srgbClr val="0070C0"/>
                </a:solidFill>
              </a:rPr>
              <a:t>correggerlo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endParaRPr lang="es-ES_tradnl" sz="2500" b="1" dirty="0" smtClean="0">
              <a:solidFill>
                <a:srgbClr val="0070C0"/>
              </a:solidFill>
            </a:endParaRPr>
          </a:p>
          <a:p>
            <a:pPr algn="ctr"/>
            <a:endParaRPr lang="es-ES_tradnl" sz="2500" b="1" dirty="0">
              <a:solidFill>
                <a:srgbClr val="0070C0"/>
              </a:solidFill>
            </a:endParaRPr>
          </a:p>
          <a:p>
            <a:pPr algn="ctr"/>
            <a:endParaRPr lang="es-ES_tradnl" sz="2500" b="1" dirty="0" smtClean="0">
              <a:solidFill>
                <a:srgbClr val="0070C0"/>
              </a:solidFill>
            </a:endParaRPr>
          </a:p>
          <a:p>
            <a:pPr algn="ctr"/>
            <a:endParaRPr lang="es-ES_tradnl" sz="2500" b="1" dirty="0">
              <a:solidFill>
                <a:srgbClr val="0070C0"/>
              </a:solidFill>
            </a:endParaRPr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</p:txBody>
      </p:sp>
      <p:pic>
        <p:nvPicPr>
          <p:cNvPr id="7" name="6 Imagen" descr="http://3.bp.blogspot.com/_TbkceCHDQM4/TJxW5xGjsVI/AAAAAAAAqL8/u9ilmINzFKk/s1600/FLORES+(2+(3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668480">
            <a:off x="6597866" y="5163448"/>
            <a:ext cx="994410" cy="1295400"/>
          </a:xfrm>
          <a:prstGeom prst="rect">
            <a:avLst/>
          </a:prstGeom>
          <a:gradFill flip="none" rotWithShape="1">
            <a:gsLst>
              <a:gs pos="5500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8100000" scaled="1"/>
            <a:tileRect/>
          </a:gradFill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6000"/>
            <a:lum/>
          </a:blip>
          <a:srcRect/>
          <a:stretch>
            <a:fillRect t="-18000" b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214810" y="1071546"/>
            <a:ext cx="4286280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643437" y="1643074"/>
            <a:ext cx="428629" cy="785794"/>
          </a:xfrm>
          <a:prstGeom prst="homePlat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VI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500" b="1" dirty="0" err="1">
                <a:solidFill>
                  <a:srgbClr val="0070C0"/>
                </a:solidFill>
              </a:rPr>
              <a:t>Nella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scuola</a:t>
            </a:r>
            <a:r>
              <a:rPr lang="es-ES_tradnl" sz="2500" b="1" dirty="0">
                <a:solidFill>
                  <a:srgbClr val="0070C0"/>
                </a:solidFill>
              </a:rPr>
              <a:t>, </a:t>
            </a:r>
            <a:r>
              <a:rPr lang="es-ES_tradnl" sz="2500" b="1" dirty="0" err="1">
                <a:solidFill>
                  <a:srgbClr val="0070C0"/>
                </a:solidFill>
              </a:rPr>
              <a:t>avere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sempre</a:t>
            </a:r>
            <a:r>
              <a:rPr lang="es-ES_tradnl" sz="2500" b="1" dirty="0">
                <a:solidFill>
                  <a:srgbClr val="0070C0"/>
                </a:solidFill>
              </a:rPr>
              <a:t> un </a:t>
            </a:r>
            <a:r>
              <a:rPr lang="es-ES_tradnl" sz="2500" b="1" dirty="0" err="1">
                <a:solidFill>
                  <a:srgbClr val="0070C0"/>
                </a:solidFill>
              </a:rPr>
              <a:t>buon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comportamento</a:t>
            </a:r>
            <a:r>
              <a:rPr lang="es-ES_tradnl" sz="2500" b="1" dirty="0">
                <a:solidFill>
                  <a:srgbClr val="0070C0"/>
                </a:solidFill>
              </a:rPr>
              <a:t> con </a:t>
            </a:r>
            <a:r>
              <a:rPr lang="es-ES_tradnl" sz="2500" b="1" dirty="0" err="1">
                <a:solidFill>
                  <a:srgbClr val="0070C0"/>
                </a:solidFill>
              </a:rPr>
              <a:t>tutti</a:t>
            </a:r>
            <a:r>
              <a:rPr lang="es-ES_tradnl" sz="2500" b="1" dirty="0">
                <a:solidFill>
                  <a:srgbClr val="0070C0"/>
                </a:solidFill>
              </a:rPr>
              <a:t> e </a:t>
            </a:r>
            <a:r>
              <a:rPr lang="es-ES_tradnl" sz="2500" b="1" dirty="0" err="1">
                <a:solidFill>
                  <a:srgbClr val="0070C0"/>
                </a:solidFill>
              </a:rPr>
              <a:t>mostrarsi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allegre</a:t>
            </a:r>
            <a:r>
              <a:rPr lang="es-ES_tradnl" sz="2500" b="1" dirty="0">
                <a:solidFill>
                  <a:srgbClr val="0070C0"/>
                </a:solidFill>
              </a:rPr>
              <a:t>; </a:t>
            </a:r>
            <a:r>
              <a:rPr lang="es-ES_tradnl" sz="2500" b="1" dirty="0" err="1">
                <a:solidFill>
                  <a:srgbClr val="0070C0"/>
                </a:solidFill>
              </a:rPr>
              <a:t>queste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qualitá</a:t>
            </a:r>
            <a:r>
              <a:rPr lang="es-ES_tradnl" sz="2500" b="1" dirty="0">
                <a:solidFill>
                  <a:srgbClr val="0070C0"/>
                </a:solidFill>
              </a:rPr>
              <a:t> la </a:t>
            </a:r>
            <a:r>
              <a:rPr lang="es-ES_tradnl" sz="2500" b="1" dirty="0" err="1">
                <a:solidFill>
                  <a:srgbClr val="0070C0"/>
                </a:solidFill>
              </a:rPr>
              <a:t>aiuteranno</a:t>
            </a:r>
            <a:r>
              <a:rPr lang="es-ES_tradnl" sz="2500" b="1" dirty="0">
                <a:solidFill>
                  <a:srgbClr val="0070C0"/>
                </a:solidFill>
              </a:rPr>
              <a:t> a </a:t>
            </a:r>
            <a:r>
              <a:rPr lang="es-ES_tradnl" sz="2500" b="1" dirty="0" err="1">
                <a:solidFill>
                  <a:srgbClr val="0070C0"/>
                </a:solidFill>
              </a:rPr>
              <a:t>correggere</a:t>
            </a:r>
            <a:r>
              <a:rPr lang="es-ES_tradnl" sz="2500" b="1" dirty="0">
                <a:solidFill>
                  <a:srgbClr val="0070C0"/>
                </a:solidFill>
              </a:rPr>
              <a:t> e guidare i </a:t>
            </a:r>
            <a:r>
              <a:rPr lang="es-ES_tradnl" sz="2500" b="1" dirty="0" err="1">
                <a:solidFill>
                  <a:srgbClr val="0070C0"/>
                </a:solidFill>
              </a:rPr>
              <a:t>caratteri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piú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 smtClean="0">
                <a:solidFill>
                  <a:srgbClr val="0070C0"/>
                </a:solidFill>
              </a:rPr>
              <a:t>difficili</a:t>
            </a:r>
            <a:endParaRPr lang="es-ES_tradnl" sz="2500" b="1" dirty="0" smtClean="0">
              <a:solidFill>
                <a:srgbClr val="0070C0"/>
              </a:solidFill>
            </a:endParaRPr>
          </a:p>
          <a:p>
            <a:pPr algn="ctr"/>
            <a:endParaRPr lang="es-ES_tradnl" sz="2500" b="1" dirty="0">
              <a:solidFill>
                <a:srgbClr val="0070C0"/>
              </a:solidFill>
            </a:endParaRPr>
          </a:p>
          <a:p>
            <a:pPr algn="ctr"/>
            <a:endParaRPr lang="es-ES_tradnl" sz="2500" b="1" dirty="0">
              <a:solidFill>
                <a:srgbClr val="0070C0"/>
              </a:solidFill>
            </a:endParaRPr>
          </a:p>
        </p:txBody>
      </p:sp>
      <p:pic>
        <p:nvPicPr>
          <p:cNvPr id="7" name="6 Imagen" descr="http://t2.gstatic.com/images?q=tbn:ANd9GcSW56lmz7X1t5kot-jt4ozrf55y8DHaCeieEfOhdLy8JKrIFjOgT6NDWAj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5715016"/>
            <a:ext cx="1010666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5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071934" y="1071546"/>
            <a:ext cx="4429156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72000" y="1643074"/>
            <a:ext cx="500066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VII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300" b="1" dirty="0" smtClean="0">
                <a:solidFill>
                  <a:srgbClr val="0070C0"/>
                </a:solidFill>
              </a:rPr>
              <a:t>Non </a:t>
            </a:r>
            <a:r>
              <a:rPr lang="es-ES_tradnl" sz="2300" b="1" dirty="0">
                <a:solidFill>
                  <a:srgbClr val="0070C0"/>
                </a:solidFill>
              </a:rPr>
              <a:t>basta che </a:t>
            </a:r>
            <a:r>
              <a:rPr lang="es-ES_tradnl" sz="2300" b="1" dirty="0" err="1">
                <a:solidFill>
                  <a:srgbClr val="0070C0"/>
                </a:solidFill>
              </a:rPr>
              <a:t>l´educatore</a:t>
            </a:r>
            <a:r>
              <a:rPr lang="es-ES_tradnl" sz="2300" b="1" dirty="0">
                <a:solidFill>
                  <a:srgbClr val="0070C0"/>
                </a:solidFill>
              </a:rPr>
              <a:t> o la </a:t>
            </a:r>
            <a:r>
              <a:rPr lang="es-ES_tradnl" sz="2300" b="1" dirty="0" err="1">
                <a:solidFill>
                  <a:srgbClr val="0070C0"/>
                </a:solidFill>
              </a:rPr>
              <a:t>educatrice</a:t>
            </a:r>
            <a:r>
              <a:rPr lang="es-ES_tradnl" sz="2300" b="1" dirty="0">
                <a:solidFill>
                  <a:srgbClr val="0070C0"/>
                </a:solidFill>
              </a:rPr>
              <a:t> </a:t>
            </a:r>
            <a:r>
              <a:rPr lang="es-ES_tradnl" sz="2300" b="1" dirty="0" err="1">
                <a:solidFill>
                  <a:srgbClr val="0070C0"/>
                </a:solidFill>
              </a:rPr>
              <a:t>siano</a:t>
            </a:r>
            <a:r>
              <a:rPr lang="es-ES_tradnl" sz="2300" b="1" dirty="0">
                <a:solidFill>
                  <a:srgbClr val="0070C0"/>
                </a:solidFill>
              </a:rPr>
              <a:t> </a:t>
            </a:r>
            <a:r>
              <a:rPr lang="es-ES_tradnl" sz="2300" b="1" dirty="0" err="1">
                <a:solidFill>
                  <a:srgbClr val="0070C0"/>
                </a:solidFill>
              </a:rPr>
              <a:t>efficienti</a:t>
            </a:r>
            <a:r>
              <a:rPr lang="es-ES_tradnl" sz="2300" b="1" dirty="0">
                <a:solidFill>
                  <a:srgbClr val="0070C0"/>
                </a:solidFill>
              </a:rPr>
              <a:t> </a:t>
            </a:r>
            <a:r>
              <a:rPr lang="es-ES_tradnl" sz="2300" b="1" dirty="0" err="1">
                <a:solidFill>
                  <a:srgbClr val="0070C0"/>
                </a:solidFill>
              </a:rPr>
              <a:t>professionali</a:t>
            </a:r>
            <a:r>
              <a:rPr lang="es-ES_tradnl" sz="2300" b="1" dirty="0">
                <a:solidFill>
                  <a:srgbClr val="0070C0"/>
                </a:solidFill>
              </a:rPr>
              <a:t>, e </a:t>
            </a:r>
            <a:r>
              <a:rPr lang="es-ES_tradnl" sz="2300" b="1" dirty="0" err="1">
                <a:solidFill>
                  <a:srgbClr val="0070C0"/>
                </a:solidFill>
              </a:rPr>
              <a:t>obbedienti</a:t>
            </a:r>
            <a:r>
              <a:rPr lang="es-ES_tradnl" sz="2300" b="1" dirty="0">
                <a:solidFill>
                  <a:srgbClr val="0070C0"/>
                </a:solidFill>
              </a:rPr>
              <a:t>, la </a:t>
            </a:r>
            <a:r>
              <a:rPr lang="es-ES_tradnl" sz="2300" b="1" dirty="0" err="1">
                <a:solidFill>
                  <a:srgbClr val="0070C0"/>
                </a:solidFill>
              </a:rPr>
              <a:t>állegría</a:t>
            </a:r>
            <a:r>
              <a:rPr lang="es-ES_tradnl" sz="2300" b="1" dirty="0">
                <a:solidFill>
                  <a:srgbClr val="0070C0"/>
                </a:solidFill>
              </a:rPr>
              <a:t> é </a:t>
            </a:r>
            <a:r>
              <a:rPr lang="es-ES_tradnl" sz="2300" b="1" dirty="0" err="1">
                <a:solidFill>
                  <a:srgbClr val="0070C0"/>
                </a:solidFill>
              </a:rPr>
              <a:t>fondamentale</a:t>
            </a:r>
            <a:r>
              <a:rPr lang="es-ES_tradnl" sz="2300" b="1" dirty="0">
                <a:solidFill>
                  <a:srgbClr val="0070C0"/>
                </a:solidFill>
              </a:rPr>
              <a:t>  perché rende meno </a:t>
            </a:r>
            <a:r>
              <a:rPr lang="es-ES_tradnl" sz="2300" b="1" dirty="0" err="1">
                <a:solidFill>
                  <a:srgbClr val="0070C0"/>
                </a:solidFill>
              </a:rPr>
              <a:t>difficile</a:t>
            </a:r>
            <a:r>
              <a:rPr lang="es-ES_tradnl" sz="2300" b="1" dirty="0">
                <a:solidFill>
                  <a:srgbClr val="0070C0"/>
                </a:solidFill>
              </a:rPr>
              <a:t> la vita di </a:t>
            </a:r>
            <a:r>
              <a:rPr lang="es-ES_tradnl" sz="2300" b="1" dirty="0" err="1">
                <a:solidFill>
                  <a:srgbClr val="0070C0"/>
                </a:solidFill>
              </a:rPr>
              <a:t>sagrificio</a:t>
            </a:r>
            <a:r>
              <a:rPr lang="es-ES_tradnl" sz="2300" b="1" dirty="0">
                <a:solidFill>
                  <a:srgbClr val="0070C0"/>
                </a:solidFill>
              </a:rPr>
              <a:t> e del dominio di se </a:t>
            </a:r>
            <a:r>
              <a:rPr lang="es-ES_tradnl" sz="2300" b="1" dirty="0" err="1">
                <a:solidFill>
                  <a:srgbClr val="0070C0"/>
                </a:solidFill>
              </a:rPr>
              <a:t>stessi</a:t>
            </a:r>
            <a:r>
              <a:rPr lang="es-ES_tradnl" sz="2300" b="1" dirty="0" smtClean="0">
                <a:solidFill>
                  <a:srgbClr val="0070C0"/>
                </a:solidFill>
              </a:rPr>
              <a:t>.</a:t>
            </a:r>
            <a:endParaRPr lang="es-ES_tradnl" sz="2300" b="1" dirty="0"/>
          </a:p>
          <a:p>
            <a:pPr algn="ctr"/>
            <a:endParaRPr lang="es-ES_tradnl" sz="1600" b="1" dirty="0" smtClean="0"/>
          </a:p>
        </p:txBody>
      </p:sp>
      <p:pic>
        <p:nvPicPr>
          <p:cNvPr id="7" name="6 Imagen" descr="http://t1.gstatic.com/images?q=tbn:ANd9GcTqk7BbEKiGBl5BYg7p0yfs9M6YOpexAJ6uVxxki0_1o7lzPy9m3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929330"/>
            <a:ext cx="12954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traso"/>
          <p:cNvSpPr/>
          <p:nvPr/>
        </p:nvSpPr>
        <p:spPr>
          <a:xfrm flipH="1">
            <a:off x="0" y="0"/>
            <a:ext cx="9144000" cy="857232"/>
          </a:xfrm>
          <a:prstGeom prst="flowChartDelay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0"/>
            <a:ext cx="6572296" cy="92869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RECOMENDACIONES PEDAGÓGICAS</a:t>
            </a:r>
            <a:endParaRPr lang="es-CL" sz="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071934" y="1071546"/>
            <a:ext cx="4429156" cy="5643602"/>
          </a:xfrm>
          <a:prstGeom prst="verticalScroll">
            <a:avLst>
              <a:gd name="adj" fmla="val 10323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Pentágono"/>
          <p:cNvSpPr/>
          <p:nvPr/>
        </p:nvSpPr>
        <p:spPr>
          <a:xfrm flipH="1">
            <a:off x="4572000" y="1643074"/>
            <a:ext cx="500066" cy="785794"/>
          </a:xfrm>
          <a:prstGeom prst="homePlate">
            <a:avLst>
              <a:gd name="adj" fmla="val 2777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VIII</a:t>
            </a:r>
            <a:endParaRPr lang="es-CL" sz="1100" dirty="0"/>
          </a:p>
        </p:txBody>
      </p:sp>
      <p:sp>
        <p:nvSpPr>
          <p:cNvPr id="14" name="13 Rectángulo"/>
          <p:cNvSpPr/>
          <p:nvPr/>
        </p:nvSpPr>
        <p:spPr>
          <a:xfrm>
            <a:off x="5072066" y="1643050"/>
            <a:ext cx="2857520" cy="5000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500" b="1" dirty="0" smtClean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L´efficacia</a:t>
            </a:r>
            <a:r>
              <a:rPr lang="es-ES_tradnl" sz="2500" b="1" dirty="0">
                <a:solidFill>
                  <a:srgbClr val="0070C0"/>
                </a:solidFill>
              </a:rPr>
              <a:t> educativa deriva </a:t>
            </a:r>
            <a:r>
              <a:rPr lang="es-ES_tradnl" sz="2500" b="1" dirty="0" err="1">
                <a:solidFill>
                  <a:srgbClr val="0070C0"/>
                </a:solidFill>
              </a:rPr>
              <a:t>dall´allegria</a:t>
            </a:r>
            <a:r>
              <a:rPr lang="es-ES_tradnl" sz="2500" b="1" dirty="0">
                <a:solidFill>
                  <a:srgbClr val="0070C0"/>
                </a:solidFill>
              </a:rPr>
              <a:t>. Un </a:t>
            </a:r>
            <a:r>
              <a:rPr lang="es-ES_tradnl" sz="2500" b="1" dirty="0" err="1">
                <a:solidFill>
                  <a:srgbClr val="0070C0"/>
                </a:solidFill>
              </a:rPr>
              <a:t>alunno</a:t>
            </a:r>
            <a:r>
              <a:rPr lang="es-ES_tradnl" sz="2500" b="1" dirty="0">
                <a:solidFill>
                  <a:srgbClr val="0070C0"/>
                </a:solidFill>
              </a:rPr>
              <a:t> o </a:t>
            </a:r>
            <a:r>
              <a:rPr lang="es-ES_tradnl" sz="2500" b="1" dirty="0" err="1">
                <a:solidFill>
                  <a:srgbClr val="0070C0"/>
                </a:solidFill>
              </a:rPr>
              <a:t>alunna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alleghri</a:t>
            </a:r>
            <a:r>
              <a:rPr lang="es-ES_tradnl" sz="2500" b="1" dirty="0">
                <a:solidFill>
                  <a:srgbClr val="0070C0"/>
                </a:solidFill>
              </a:rPr>
              <a:t>, </a:t>
            </a:r>
            <a:r>
              <a:rPr lang="es-ES_tradnl" sz="2500" b="1" dirty="0" err="1">
                <a:solidFill>
                  <a:srgbClr val="0070C0"/>
                </a:solidFill>
              </a:rPr>
              <a:t>sereni</a:t>
            </a:r>
            <a:r>
              <a:rPr lang="es-ES_tradnl" sz="2500" b="1" dirty="0">
                <a:solidFill>
                  <a:srgbClr val="0070C0"/>
                </a:solidFill>
              </a:rPr>
              <a:t>, </a:t>
            </a:r>
            <a:r>
              <a:rPr lang="es-ES_tradnl" sz="2500" b="1" dirty="0" err="1">
                <a:solidFill>
                  <a:srgbClr val="0070C0"/>
                </a:solidFill>
              </a:rPr>
              <a:t>hanno</a:t>
            </a:r>
            <a:r>
              <a:rPr lang="es-ES_tradnl" sz="2500" b="1" dirty="0">
                <a:solidFill>
                  <a:srgbClr val="0070C0"/>
                </a:solidFill>
              </a:rPr>
              <a:t>, </a:t>
            </a:r>
            <a:r>
              <a:rPr lang="es-ES_tradnl" sz="2500" b="1" dirty="0" err="1">
                <a:solidFill>
                  <a:srgbClr val="0070C0"/>
                </a:solidFill>
              </a:rPr>
              <a:t>senza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dubbio</a:t>
            </a:r>
            <a:r>
              <a:rPr lang="es-ES_tradnl" sz="2500" b="1" dirty="0">
                <a:solidFill>
                  <a:srgbClr val="0070C0"/>
                </a:solidFill>
              </a:rPr>
              <a:t>  </a:t>
            </a:r>
            <a:r>
              <a:rPr lang="es-ES_tradnl" sz="2500" b="1" dirty="0" err="1">
                <a:solidFill>
                  <a:srgbClr val="0070C0"/>
                </a:solidFill>
              </a:rPr>
              <a:t>un´anima</a:t>
            </a:r>
            <a:r>
              <a:rPr lang="es-ES_tradnl" sz="2500" b="1" dirty="0">
                <a:solidFill>
                  <a:srgbClr val="0070C0"/>
                </a:solidFill>
              </a:rPr>
              <a:t> </a:t>
            </a:r>
            <a:r>
              <a:rPr lang="es-ES_tradnl" sz="2500" b="1" dirty="0" err="1">
                <a:solidFill>
                  <a:srgbClr val="0070C0"/>
                </a:solidFill>
              </a:rPr>
              <a:t>buona</a:t>
            </a:r>
            <a:r>
              <a:rPr lang="es-ES_tradnl" sz="2500" b="1" dirty="0" smtClean="0">
                <a:solidFill>
                  <a:srgbClr val="0070C0"/>
                </a:solidFill>
              </a:rPr>
              <a:t>.-</a:t>
            </a:r>
            <a:endParaRPr lang="es-ES_tradnl" sz="2500" b="1" dirty="0">
              <a:solidFill>
                <a:srgbClr val="0070C0"/>
              </a:solidFill>
            </a:endParaRPr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5857892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:\MIS DOCUMENTOS\Mis imágenes\varios\fundadora.GIF"/>
          <p:cNvPicPr>
            <a:picLocks noChangeAspect="1" noChangeArrowheads="1"/>
          </p:cNvPicPr>
          <p:nvPr/>
        </p:nvPicPr>
        <p:blipFill>
          <a:blip r:embed="rId3">
            <a:lum bright="39000" contrast="-44000"/>
          </a:blip>
          <a:srcRect/>
          <a:stretch>
            <a:fillRect/>
          </a:stretch>
        </p:blipFill>
        <p:spPr bwMode="auto">
          <a:xfrm>
            <a:off x="0" y="0"/>
            <a:ext cx="1643042" cy="2273852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17000"/>
              </a:srgb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689</Words>
  <Application>Microsoft Office PowerPoint</Application>
  <PresentationFormat>Presentación en pantalla (4:3)</PresentationFormat>
  <Paragraphs>191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Tema de Office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  <vt:lpstr>RECOMENDACIONES PEDAGÓGICAS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mM.ERNESTINA</dc:creator>
  <cp:lastModifiedBy>mM.ERNESTINA</cp:lastModifiedBy>
  <cp:revision>23</cp:revision>
  <dcterms:created xsi:type="dcterms:W3CDTF">2013-06-06T21:38:10Z</dcterms:created>
  <dcterms:modified xsi:type="dcterms:W3CDTF">2013-06-21T21:39:48Z</dcterms:modified>
</cp:coreProperties>
</file>